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2"/>
  </p:notesMasterIdLst>
  <p:sldIdLst>
    <p:sldId id="258" r:id="rId2"/>
    <p:sldId id="262" r:id="rId3"/>
    <p:sldId id="264" r:id="rId4"/>
    <p:sldId id="263" r:id="rId5"/>
    <p:sldId id="265" r:id="rId6"/>
    <p:sldId id="266" r:id="rId7"/>
    <p:sldId id="267" r:id="rId8"/>
    <p:sldId id="268" r:id="rId9"/>
    <p:sldId id="281" r:id="rId10"/>
    <p:sldId id="270" r:id="rId11"/>
    <p:sldId id="271" r:id="rId12"/>
    <p:sldId id="272" r:id="rId13"/>
    <p:sldId id="273" r:id="rId14"/>
    <p:sldId id="274" r:id="rId15"/>
    <p:sldId id="275" r:id="rId16"/>
    <p:sldId id="282" r:id="rId17"/>
    <p:sldId id="277" r:id="rId18"/>
    <p:sldId id="278" r:id="rId19"/>
    <p:sldId id="279" r:id="rId20"/>
    <p:sldId id="283" r:id="rId21"/>
  </p:sldIdLst>
  <p:sldSz cx="9601200" cy="73152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FF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77" autoAdjust="0"/>
    <p:restoredTop sz="95226" autoAdjust="0"/>
  </p:normalViewPr>
  <p:slideViewPr>
    <p:cSldViewPr snapToGrid="0">
      <p:cViewPr varScale="1">
        <p:scale>
          <a:sx n="95" d="100"/>
          <a:sy n="95" d="100"/>
        </p:scale>
        <p:origin x="130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DBAFD1-81A7-41F3-B760-23AEC7A8DB09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403350" y="1143000"/>
            <a:ext cx="40513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1A1EA38-8EA2-4575-9827-C66B032C9C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9291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1EA38-8EA2-4575-9827-C66B032C9CA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920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1EA38-8EA2-4575-9827-C66B032C9CA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0117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1A1EA38-8EA2-4575-9827-C66B032C9CA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3112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20090" y="1197187"/>
            <a:ext cx="8161020" cy="2546773"/>
          </a:xfrm>
        </p:spPr>
        <p:txBody>
          <a:bodyPr anchor="b"/>
          <a:lstStyle>
            <a:lvl1pPr algn="ctr"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00150" y="3842174"/>
            <a:ext cx="7200900" cy="1766146"/>
          </a:xfrm>
        </p:spPr>
        <p:txBody>
          <a:bodyPr/>
          <a:lstStyle>
            <a:lvl1pPr marL="0" indent="0" algn="ctr">
              <a:buNone/>
              <a:defRPr sz="2520"/>
            </a:lvl1pPr>
            <a:lvl2pPr marL="480060" indent="0" algn="ctr">
              <a:buNone/>
              <a:defRPr sz="2100"/>
            </a:lvl2pPr>
            <a:lvl3pPr marL="960120" indent="0" algn="ctr">
              <a:buNone/>
              <a:defRPr sz="1890"/>
            </a:lvl3pPr>
            <a:lvl4pPr marL="1440180" indent="0" algn="ctr">
              <a:buNone/>
              <a:defRPr sz="1680"/>
            </a:lvl4pPr>
            <a:lvl5pPr marL="1920240" indent="0" algn="ctr">
              <a:buNone/>
              <a:defRPr sz="1680"/>
            </a:lvl5pPr>
            <a:lvl6pPr marL="2400300" indent="0" algn="ctr">
              <a:buNone/>
              <a:defRPr sz="1680"/>
            </a:lvl6pPr>
            <a:lvl7pPr marL="2880360" indent="0" algn="ctr">
              <a:buNone/>
              <a:defRPr sz="1680"/>
            </a:lvl7pPr>
            <a:lvl8pPr marL="3360420" indent="0" algn="ctr">
              <a:buNone/>
              <a:defRPr sz="1680"/>
            </a:lvl8pPr>
            <a:lvl9pPr marL="3840480" indent="0" algn="ctr">
              <a:buNone/>
              <a:defRPr sz="1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62730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0379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70859" y="389467"/>
            <a:ext cx="2070259" cy="619929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60083" y="389467"/>
            <a:ext cx="6090761" cy="619929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057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8387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082" y="1823722"/>
            <a:ext cx="8281035" cy="3042919"/>
          </a:xfrm>
        </p:spPr>
        <p:txBody>
          <a:bodyPr anchor="b"/>
          <a:lstStyle>
            <a:lvl1pPr>
              <a:defRPr sz="63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5082" y="4895429"/>
            <a:ext cx="8281035" cy="1600199"/>
          </a:xfrm>
        </p:spPr>
        <p:txBody>
          <a:bodyPr/>
          <a:lstStyle>
            <a:lvl1pPr marL="0" indent="0">
              <a:buNone/>
              <a:defRPr sz="2520">
                <a:solidFill>
                  <a:schemeClr val="tx1"/>
                </a:solidFill>
              </a:defRPr>
            </a:lvl1pPr>
            <a:lvl2pPr marL="48006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5632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60083" y="1947333"/>
            <a:ext cx="408051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0608" y="1947333"/>
            <a:ext cx="4080510" cy="46414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8903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389468"/>
            <a:ext cx="8281035" cy="141393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1334" y="1793241"/>
            <a:ext cx="4061757" cy="87883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334" y="2672080"/>
            <a:ext cx="4061757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60608" y="1793241"/>
            <a:ext cx="4081761" cy="878839"/>
          </a:xfrm>
        </p:spPr>
        <p:txBody>
          <a:bodyPr anchor="b"/>
          <a:lstStyle>
            <a:lvl1pPr marL="0" indent="0">
              <a:buNone/>
              <a:defRPr sz="2520" b="1"/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60608" y="2672080"/>
            <a:ext cx="4081761" cy="393022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49213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0604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81137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487680"/>
            <a:ext cx="3096637" cy="170688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1760" y="1053255"/>
            <a:ext cx="4860608" cy="5198533"/>
          </a:xfrm>
        </p:spPr>
        <p:txBody>
          <a:bodyPr/>
          <a:lstStyle>
            <a:lvl1pPr>
              <a:defRPr sz="3360"/>
            </a:lvl1pPr>
            <a:lvl2pPr>
              <a:defRPr sz="2940"/>
            </a:lvl2pPr>
            <a:lvl3pPr>
              <a:defRPr sz="252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2194560"/>
            <a:ext cx="3096637" cy="406569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310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61333" y="487680"/>
            <a:ext cx="3096637" cy="1706880"/>
          </a:xfrm>
        </p:spPr>
        <p:txBody>
          <a:bodyPr anchor="b"/>
          <a:lstStyle>
            <a:lvl1pPr>
              <a:defRPr sz="3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81760" y="1053255"/>
            <a:ext cx="4860608" cy="5198533"/>
          </a:xfrm>
        </p:spPr>
        <p:txBody>
          <a:bodyPr anchor="t"/>
          <a:lstStyle>
            <a:lvl1pPr marL="0" indent="0">
              <a:buNone/>
              <a:defRPr sz="3360"/>
            </a:lvl1pPr>
            <a:lvl2pPr marL="480060" indent="0">
              <a:buNone/>
              <a:defRPr sz="2940"/>
            </a:lvl2pPr>
            <a:lvl3pPr marL="960120" indent="0">
              <a:buNone/>
              <a:defRPr sz="2520"/>
            </a:lvl3pPr>
            <a:lvl4pPr marL="1440180" indent="0">
              <a:buNone/>
              <a:defRPr sz="2100"/>
            </a:lvl4pPr>
            <a:lvl5pPr marL="1920240" indent="0">
              <a:buNone/>
              <a:defRPr sz="2100"/>
            </a:lvl5pPr>
            <a:lvl6pPr marL="2400300" indent="0">
              <a:buNone/>
              <a:defRPr sz="2100"/>
            </a:lvl6pPr>
            <a:lvl7pPr marL="2880360" indent="0">
              <a:buNone/>
              <a:defRPr sz="2100"/>
            </a:lvl7pPr>
            <a:lvl8pPr marL="3360420" indent="0">
              <a:buNone/>
              <a:defRPr sz="2100"/>
            </a:lvl8pPr>
            <a:lvl9pPr marL="3840480" indent="0">
              <a:buNone/>
              <a:defRPr sz="21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61333" y="2194560"/>
            <a:ext cx="3096637" cy="4065694"/>
          </a:xfrm>
        </p:spPr>
        <p:txBody>
          <a:bodyPr/>
          <a:lstStyle>
            <a:lvl1pPr marL="0" indent="0">
              <a:buNone/>
              <a:defRPr sz="1680"/>
            </a:lvl1pPr>
            <a:lvl2pPr marL="480060" indent="0">
              <a:buNone/>
              <a:defRPr sz="1470"/>
            </a:lvl2pPr>
            <a:lvl3pPr marL="960120" indent="0">
              <a:buNone/>
              <a:defRPr sz="1260"/>
            </a:lvl3pPr>
            <a:lvl4pPr marL="1440180" indent="0">
              <a:buNone/>
              <a:defRPr sz="1050"/>
            </a:lvl4pPr>
            <a:lvl5pPr marL="1920240" indent="0">
              <a:buNone/>
              <a:defRPr sz="1050"/>
            </a:lvl5pPr>
            <a:lvl6pPr marL="2400300" indent="0">
              <a:buNone/>
              <a:defRPr sz="1050"/>
            </a:lvl6pPr>
            <a:lvl7pPr marL="2880360" indent="0">
              <a:buNone/>
              <a:defRPr sz="1050"/>
            </a:lvl7pPr>
            <a:lvl8pPr marL="3360420" indent="0">
              <a:buNone/>
              <a:defRPr sz="1050"/>
            </a:lvl8pPr>
            <a:lvl9pPr marL="3840480" indent="0">
              <a:buNone/>
              <a:defRPr sz="10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21882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60083" y="389468"/>
            <a:ext cx="8281035" cy="14139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60083" y="1947333"/>
            <a:ext cx="8281035" cy="46414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60083" y="6780108"/>
            <a:ext cx="216027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DD6FE6-9F32-4516-8D33-A26B5230338E}" type="datetimeFigureOut">
              <a:rPr lang="en-US" smtClean="0"/>
              <a:t>7/30/2019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80398" y="6780108"/>
            <a:ext cx="3240405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0848" y="6780108"/>
            <a:ext cx="2160270" cy="3894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157C1-6821-4305-BEC0-0A323154E87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228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60120" rtl="0" eaLnBrk="1" latinLnBrk="0" hangingPunct="1">
        <a:lnSpc>
          <a:spcPct val="90000"/>
        </a:lnSpc>
        <a:spcBef>
          <a:spcPct val="0"/>
        </a:spcBef>
        <a:buNone/>
        <a:defRPr sz="46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0030" indent="-240030" algn="l" defTabSz="960120" rtl="0" eaLnBrk="1" latinLnBrk="0" hangingPunct="1">
        <a:lnSpc>
          <a:spcPct val="90000"/>
        </a:lnSpc>
        <a:spcBef>
          <a:spcPts val="1050"/>
        </a:spcBef>
        <a:buFont typeface="Arial" panose="020B0604020202020204" pitchFamily="34" charset="0"/>
        <a:buChar char="•"/>
        <a:defRPr sz="2940" kern="1200">
          <a:solidFill>
            <a:schemeClr val="tx1"/>
          </a:solidFill>
          <a:latin typeface="+mn-lt"/>
          <a:ea typeface="+mn-ea"/>
          <a:cs typeface="+mn-cs"/>
        </a:defRPr>
      </a:lvl1pPr>
      <a:lvl2pPr marL="7200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520" kern="1200">
          <a:solidFill>
            <a:schemeClr val="tx1"/>
          </a:solidFill>
          <a:latin typeface="+mn-lt"/>
          <a:ea typeface="+mn-ea"/>
          <a:cs typeface="+mn-cs"/>
        </a:defRPr>
      </a:lvl2pPr>
      <a:lvl3pPr marL="12001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802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216027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64033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312039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60045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4080510" indent="-240030" algn="l" defTabSz="960120" rtl="0" eaLnBrk="1" latinLnBrk="0" hangingPunct="1">
        <a:lnSpc>
          <a:spcPct val="90000"/>
        </a:lnSpc>
        <a:spcBef>
          <a:spcPts val="525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1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4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0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36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2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480" algn="l" defTabSz="960120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2.png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hyperlink" Target="http://commons.wikimedia.org/wiki/File:Football_Icon.svg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11.png"/><Relationship Id="rId7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12.png"/><Relationship Id="rId4" Type="http://schemas.openxmlformats.org/officeDocument/2006/relationships/hyperlink" Target="http://pngimg.com/download/4178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3" Type="http://schemas.openxmlformats.org/officeDocument/2006/relationships/image" Target="../media/image7.jpe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13" Type="http://schemas.openxmlformats.org/officeDocument/2006/relationships/image" Target="../media/image4.png"/><Relationship Id="rId3" Type="http://schemas.openxmlformats.org/officeDocument/2006/relationships/hyperlink" Target="http://www.freestockphotos.biz/stockphoto/11461" TargetMode="External"/><Relationship Id="rId7" Type="http://schemas.openxmlformats.org/officeDocument/2006/relationships/hyperlink" Target="https://en.wikipedia.org/wiki/Talk:Frying_pan" TargetMode="External"/><Relationship Id="rId12" Type="http://schemas.openxmlformats.org/officeDocument/2006/relationships/image" Target="../media/image3.jpe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g"/><Relationship Id="rId11" Type="http://schemas.openxmlformats.org/officeDocument/2006/relationships/hyperlink" Target="http://jawnybakers.blogspot.com/2012/01/jbs-kitchen-from-farm-to-plate.html" TargetMode="External"/><Relationship Id="rId5" Type="http://schemas.openxmlformats.org/officeDocument/2006/relationships/hyperlink" Target="http://commons.wikimedia.org/wiki/File:Football_Icon.svg" TargetMode="External"/><Relationship Id="rId15" Type="http://schemas.openxmlformats.org/officeDocument/2006/relationships/image" Target="../media/image6.jpeg"/><Relationship Id="rId10" Type="http://schemas.openxmlformats.org/officeDocument/2006/relationships/image" Target="../media/image15.jpg"/><Relationship Id="rId4" Type="http://schemas.openxmlformats.org/officeDocument/2006/relationships/image" Target="../media/image2.png"/><Relationship Id="rId9" Type="http://schemas.openxmlformats.org/officeDocument/2006/relationships/hyperlink" Target="http://pngimg.com/download/4178" TargetMode="External"/><Relationship Id="rId14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0.png"/><Relationship Id="rId4" Type="http://schemas.openxmlformats.org/officeDocument/2006/relationships/hyperlink" Target="http://pngimg.com/download/4178" TargetMode="External"/><Relationship Id="rId9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6.jpe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hyperlink" Target="http://commons.wikimedia.org/wiki/File:Football_Icon.svg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jpeg"/><Relationship Id="rId5" Type="http://schemas.openxmlformats.org/officeDocument/2006/relationships/hyperlink" Target="http://www.thaigoodview.com/node/133263" TargetMode="External"/><Relationship Id="rId4" Type="http://schemas.openxmlformats.org/officeDocument/2006/relationships/image" Target="../media/image9.jpg"/><Relationship Id="rId9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2" name="Picture 8" descr="Image result for frying pan clipart">
            <a:extLst>
              <a:ext uri="{FF2B5EF4-FFF2-40B4-BE49-F238E27FC236}">
                <a16:creationId xmlns:a16="http://schemas.microsoft.com/office/drawing/2014/main" id="{401DCDB4-FEE7-4350-8C2B-58A60122F5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9265" y="1597776"/>
            <a:ext cx="857215" cy="8572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>
            <a:off x="4702447" y="2176691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95100D-072D-401E-A2F5-1449F47BEA03}"/>
              </a:ext>
            </a:extLst>
          </p:cNvPr>
          <p:cNvCxnSpPr>
            <a:cxnSpLocks/>
          </p:cNvCxnSpPr>
          <p:nvPr/>
        </p:nvCxnSpPr>
        <p:spPr>
          <a:xfrm flipH="1">
            <a:off x="1327474" y="6061741"/>
            <a:ext cx="1595915" cy="25238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9798D7C-ABC6-44F9-AC6C-B68F67F51501}"/>
              </a:ext>
            </a:extLst>
          </p:cNvPr>
          <p:cNvCxnSpPr>
            <a:cxnSpLocks/>
          </p:cNvCxnSpPr>
          <p:nvPr/>
        </p:nvCxnSpPr>
        <p:spPr>
          <a:xfrm flipH="1">
            <a:off x="2386560" y="4474517"/>
            <a:ext cx="424978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1786638-EDAA-443D-8CBF-43D9C50EA9C9}"/>
              </a:ext>
            </a:extLst>
          </p:cNvPr>
          <p:cNvCxnSpPr>
            <a:cxnSpLocks/>
          </p:cNvCxnSpPr>
          <p:nvPr/>
        </p:nvCxnSpPr>
        <p:spPr>
          <a:xfrm flipH="1">
            <a:off x="608896" y="1687997"/>
            <a:ext cx="1518763" cy="132375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B262C34E-700B-4297-9CD8-E9D7390C29DD}"/>
              </a:ext>
            </a:extLst>
          </p:cNvPr>
          <p:cNvGrpSpPr/>
          <p:nvPr/>
        </p:nvGrpSpPr>
        <p:grpSpPr>
          <a:xfrm flipH="1">
            <a:off x="1529023" y="1933040"/>
            <a:ext cx="1490300" cy="1261524"/>
            <a:chOff x="429774" y="5586624"/>
            <a:chExt cx="1416104" cy="1261524"/>
          </a:xfrm>
        </p:grpSpPr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EBDF0AD7-D4D9-4F8A-A4A6-B05FA63BB8B3}"/>
                </a:ext>
              </a:extLst>
            </p:cNvPr>
            <p:cNvGrpSpPr/>
            <p:nvPr/>
          </p:nvGrpSpPr>
          <p:grpSpPr>
            <a:xfrm flipH="1">
              <a:off x="964554" y="5963562"/>
              <a:ext cx="417444" cy="884586"/>
              <a:chOff x="2822713" y="5705057"/>
              <a:chExt cx="417444" cy="884586"/>
            </a:xfrm>
          </p:grpSpPr>
          <p:sp>
            <p:nvSpPr>
              <p:cNvPr id="63" name="Oval 62">
                <a:extLst>
                  <a:ext uri="{FF2B5EF4-FFF2-40B4-BE49-F238E27FC236}">
                    <a16:creationId xmlns:a16="http://schemas.microsoft.com/office/drawing/2014/main" id="{22C0D3B0-74EC-4F43-9EA7-C0D23178ABA4}"/>
                  </a:ext>
                </a:extLst>
              </p:cNvPr>
              <p:cNvSpPr/>
              <p:nvPr/>
            </p:nvSpPr>
            <p:spPr>
              <a:xfrm>
                <a:off x="2832652" y="6407424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FA6E5ED5-2ECA-4A6C-845D-4877E346C65B}"/>
                  </a:ext>
                </a:extLst>
              </p:cNvPr>
              <p:cNvSpPr/>
              <p:nvPr/>
            </p:nvSpPr>
            <p:spPr>
              <a:xfrm>
                <a:off x="3057936" y="6414049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5" name="Cylinder 64">
                <a:extLst>
                  <a:ext uri="{FF2B5EF4-FFF2-40B4-BE49-F238E27FC236}">
                    <a16:creationId xmlns:a16="http://schemas.microsoft.com/office/drawing/2014/main" id="{C893B5AE-00BB-4FB0-BE1E-FDB0239D3FC9}"/>
                  </a:ext>
                </a:extLst>
              </p:cNvPr>
              <p:cNvSpPr/>
              <p:nvPr/>
            </p:nvSpPr>
            <p:spPr>
              <a:xfrm>
                <a:off x="2822713" y="5983352"/>
                <a:ext cx="417444" cy="506896"/>
              </a:xfrm>
              <a:prstGeom prst="can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6" name="Oval 65">
                <a:extLst>
                  <a:ext uri="{FF2B5EF4-FFF2-40B4-BE49-F238E27FC236}">
                    <a16:creationId xmlns:a16="http://schemas.microsoft.com/office/drawing/2014/main" id="{3C37E4E9-62D8-48A8-AACF-DBD61B65AFE3}"/>
                  </a:ext>
                </a:extLst>
              </p:cNvPr>
              <p:cNvSpPr/>
              <p:nvPr/>
            </p:nvSpPr>
            <p:spPr>
              <a:xfrm>
                <a:off x="2832652" y="5705057"/>
                <a:ext cx="397566" cy="39756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4B85BAFA-33A4-40E9-A239-F7AFF12A08A1}"/>
                  </a:ext>
                </a:extLst>
              </p:cNvPr>
              <p:cNvGrpSpPr/>
              <p:nvPr/>
            </p:nvGrpSpPr>
            <p:grpSpPr>
              <a:xfrm>
                <a:off x="2873222" y="5832527"/>
                <a:ext cx="99120" cy="99120"/>
                <a:chOff x="4980904" y="1894840"/>
                <a:chExt cx="126114" cy="126114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4C2ACBFD-AA96-4BBF-8253-702D772EA8D0}"/>
                    </a:ext>
                  </a:extLst>
                </p:cNvPr>
                <p:cNvSpPr/>
                <p:nvPr/>
              </p:nvSpPr>
              <p:spPr>
                <a:xfrm>
                  <a:off x="4980904" y="1894840"/>
                  <a:ext cx="126114" cy="12611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9" name="Oval 68">
                  <a:extLst>
                    <a:ext uri="{FF2B5EF4-FFF2-40B4-BE49-F238E27FC236}">
                      <a16:creationId xmlns:a16="http://schemas.microsoft.com/office/drawing/2014/main" id="{4CC81338-4B80-4179-BF8F-4F5505DF7987}"/>
                    </a:ext>
                  </a:extLst>
                </p:cNvPr>
                <p:cNvSpPr/>
                <p:nvPr/>
              </p:nvSpPr>
              <p:spPr>
                <a:xfrm>
                  <a:off x="4984402" y="1934214"/>
                  <a:ext cx="83428" cy="83428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70" name="Arc 69">
              <a:extLst>
                <a:ext uri="{FF2B5EF4-FFF2-40B4-BE49-F238E27FC236}">
                  <a16:creationId xmlns:a16="http://schemas.microsoft.com/office/drawing/2014/main" id="{29E60A84-7A4B-4E37-ABB8-45FC76E6A752}"/>
                </a:ext>
              </a:extLst>
            </p:cNvPr>
            <p:cNvSpPr/>
            <p:nvPr/>
          </p:nvSpPr>
          <p:spPr>
            <a:xfrm>
              <a:off x="429774" y="5586624"/>
              <a:ext cx="1416104" cy="557800"/>
            </a:xfrm>
            <a:prstGeom prst="arc">
              <a:avLst>
                <a:gd name="adj1" fmla="val 2626166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9127DF74-312B-40DF-80AB-DB1D6FA37CA7}"/>
              </a:ext>
            </a:extLst>
          </p:cNvPr>
          <p:cNvCxnSpPr>
            <a:cxnSpLocks/>
          </p:cNvCxnSpPr>
          <p:nvPr/>
        </p:nvCxnSpPr>
        <p:spPr>
          <a:xfrm flipH="1" flipV="1">
            <a:off x="2412937" y="3524984"/>
            <a:ext cx="14801" cy="96510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F6B54395-0184-4A52-88BA-E87FF584BCCD}"/>
              </a:ext>
            </a:extLst>
          </p:cNvPr>
          <p:cNvCxnSpPr>
            <a:cxnSpLocks/>
          </p:cNvCxnSpPr>
          <p:nvPr/>
        </p:nvCxnSpPr>
        <p:spPr>
          <a:xfrm flipH="1" flipV="1">
            <a:off x="2786032" y="4464020"/>
            <a:ext cx="601528" cy="24866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90B7521-B297-40A3-9EAA-9D405809AFB1}"/>
              </a:ext>
            </a:extLst>
          </p:cNvPr>
          <p:cNvCxnSpPr>
            <a:cxnSpLocks/>
          </p:cNvCxnSpPr>
          <p:nvPr/>
        </p:nvCxnSpPr>
        <p:spPr>
          <a:xfrm flipH="1" flipV="1">
            <a:off x="607988" y="2940236"/>
            <a:ext cx="755470" cy="339232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D962FF86-DF05-4897-A395-8869EE61B1D8}"/>
              </a:ext>
            </a:extLst>
          </p:cNvPr>
          <p:cNvCxnSpPr>
            <a:cxnSpLocks/>
          </p:cNvCxnSpPr>
          <p:nvPr/>
        </p:nvCxnSpPr>
        <p:spPr>
          <a:xfrm flipH="1">
            <a:off x="4074497" y="3387316"/>
            <a:ext cx="735824" cy="2449803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2839019-F5BC-4A5F-B067-C68A82ED2EBC}"/>
              </a:ext>
            </a:extLst>
          </p:cNvPr>
          <p:cNvCxnSpPr>
            <a:cxnSpLocks/>
          </p:cNvCxnSpPr>
          <p:nvPr/>
        </p:nvCxnSpPr>
        <p:spPr>
          <a:xfrm flipH="1">
            <a:off x="3895725" y="2134390"/>
            <a:ext cx="938005" cy="27439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A picture containing object, antenna&#10;&#10;Description automatically generated">
            <a:extLst>
              <a:ext uri="{FF2B5EF4-FFF2-40B4-BE49-F238E27FC236}">
                <a16:creationId xmlns:a16="http://schemas.microsoft.com/office/drawing/2014/main" id="{3402C234-0251-4B02-AA78-59446A9FCA4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14683909">
            <a:off x="6414663" y="2707354"/>
            <a:ext cx="672963" cy="572734"/>
          </a:xfrm>
          <a:prstGeom prst="rect">
            <a:avLst/>
          </a:prstGeom>
        </p:spPr>
      </p:pic>
      <p:pic>
        <p:nvPicPr>
          <p:cNvPr id="1026" name="Picture 2" descr="Image result for cartoon face">
            <a:extLst>
              <a:ext uri="{FF2B5EF4-FFF2-40B4-BE49-F238E27FC236}">
                <a16:creationId xmlns:a16="http://schemas.microsoft.com/office/drawing/2014/main" id="{F27B36B8-201D-40F7-AA31-AE4DF8AB67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73246" y="3377791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271A6DF4-BD9F-4509-8153-3E969D05B41A}"/>
              </a:ext>
            </a:extLst>
          </p:cNvPr>
          <p:cNvSpPr/>
          <p:nvPr/>
        </p:nvSpPr>
        <p:spPr>
          <a:xfrm>
            <a:off x="5702127" y="3252959"/>
            <a:ext cx="919977" cy="901461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80C71AFE-6754-44F2-B01E-F79B9A08F9EB}"/>
              </a:ext>
            </a:extLst>
          </p:cNvPr>
          <p:cNvGrpSpPr/>
          <p:nvPr/>
        </p:nvGrpSpPr>
        <p:grpSpPr>
          <a:xfrm flipH="1">
            <a:off x="4545994" y="2374262"/>
            <a:ext cx="417444" cy="884586"/>
            <a:chOff x="2822713" y="5705057"/>
            <a:chExt cx="417444" cy="884586"/>
          </a:xfrm>
        </p:grpSpPr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6E4684B-9846-4894-BD85-ECA208FB26D4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87FCFF8-4E07-4860-B788-B8B4E4F3E6B9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Cylinder 57">
              <a:extLst>
                <a:ext uri="{FF2B5EF4-FFF2-40B4-BE49-F238E27FC236}">
                  <a16:creationId xmlns:a16="http://schemas.microsoft.com/office/drawing/2014/main" id="{549A1447-4946-4216-9AC6-506BB6A37E3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A84A066D-1A3F-4B35-B853-64A73EC5D3AE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0" name="Group 59">
              <a:extLst>
                <a:ext uri="{FF2B5EF4-FFF2-40B4-BE49-F238E27FC236}">
                  <a16:creationId xmlns:a16="http://schemas.microsoft.com/office/drawing/2014/main" id="{2B49282B-9EE3-4969-9238-DF978D7793DE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61" name="Oval 60">
                <a:extLst>
                  <a:ext uri="{FF2B5EF4-FFF2-40B4-BE49-F238E27FC236}">
                    <a16:creationId xmlns:a16="http://schemas.microsoft.com/office/drawing/2014/main" id="{0CCBB2F3-8022-4086-B38C-92BA4BDEDF94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B664B85D-E6FA-4DDA-A17F-05244897F225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97B588D9-980D-4231-8D41-D81A5CCD1FF0}"/>
              </a:ext>
            </a:extLst>
          </p:cNvPr>
          <p:cNvCxnSpPr>
            <a:cxnSpLocks/>
          </p:cNvCxnSpPr>
          <p:nvPr/>
        </p:nvCxnSpPr>
        <p:spPr>
          <a:xfrm flipV="1">
            <a:off x="2396085" y="1687997"/>
            <a:ext cx="720647" cy="187582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>
            <a:extLst>
              <a:ext uri="{FF2B5EF4-FFF2-40B4-BE49-F238E27FC236}">
                <a16:creationId xmlns:a16="http://schemas.microsoft.com/office/drawing/2014/main" id="{B6A3C50F-2244-4652-9AC1-A312E1663537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D8703E15-6420-4086-8619-B226251B3B91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89B30572-6EA7-4DAE-BCB2-BA962C9838D5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C2FDED29-8128-47D4-ADD3-7F9CED789123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1.0</a:t>
              </a:r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9491352D-A052-40BE-A399-8EAA0F19CB1C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61A8C622-121F-4291-B281-1C278CDD50CC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4" name="Straight Connector 83">
              <a:extLst>
                <a:ext uri="{FF2B5EF4-FFF2-40B4-BE49-F238E27FC236}">
                  <a16:creationId xmlns:a16="http://schemas.microsoft.com/office/drawing/2014/main" id="{459A8E04-8D08-47E5-8B24-DCC3C7FFEE03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5" name="Picture 2" descr="Image result for red x">
              <a:extLst>
                <a:ext uri="{FF2B5EF4-FFF2-40B4-BE49-F238E27FC236}">
                  <a16:creationId xmlns:a16="http://schemas.microsoft.com/office/drawing/2014/main" id="{0A867C50-FF9F-4AD7-899B-4651E011F46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6" name="Picture 2" descr="Image result for megaphone clipart">
              <a:extLst>
                <a:ext uri="{FF2B5EF4-FFF2-40B4-BE49-F238E27FC236}">
                  <a16:creationId xmlns:a16="http://schemas.microsoft.com/office/drawing/2014/main" id="{5B2BA863-7521-4E75-8032-20F96CC13D9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7" name="Picture 8" descr="Image result for speaker clipart">
              <a:extLst>
                <a:ext uri="{FF2B5EF4-FFF2-40B4-BE49-F238E27FC236}">
                  <a16:creationId xmlns:a16="http://schemas.microsoft.com/office/drawing/2014/main" id="{56F5A1EC-8FE9-41E6-8EEE-C1C7F793FC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37F8D4BE-B9A9-4A1B-B875-1727D2CB907D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B16859B0-A0BA-4946-832E-BD455CECD7C6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865ACD72-E443-484D-B3AC-4C825B897C3A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2F470367-703B-44C4-BE96-C2202434F311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417A2B92-5056-4484-AE9D-DEF4CB109DA0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BD6C3FEC-718E-43F0-9FD6-7697E048E09B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69183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 flipH="1" flipV="1"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 flipH="1" flipV="1"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 flipH="1" flipV="1">
            <a:off x="4521063" y="5451226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7E39E7E3-FF21-4683-A23D-679B584D7E72}"/>
              </a:ext>
            </a:extLst>
          </p:cNvPr>
          <p:cNvGrpSpPr/>
          <p:nvPr/>
        </p:nvGrpSpPr>
        <p:grpSpPr>
          <a:xfrm flipH="1">
            <a:off x="4590632" y="5607371"/>
            <a:ext cx="417444" cy="884586"/>
            <a:chOff x="2822713" y="5705057"/>
            <a:chExt cx="417444" cy="884586"/>
          </a:xfrm>
        </p:grpSpPr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F4DBCEE9-21C7-4B04-8FE5-E638F145D220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404DC406-C04A-4240-8628-CF1283040B78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Cylinder 50">
              <a:extLst>
                <a:ext uri="{FF2B5EF4-FFF2-40B4-BE49-F238E27FC236}">
                  <a16:creationId xmlns:a16="http://schemas.microsoft.com/office/drawing/2014/main" id="{14C2974A-B8EB-42C0-B13D-D50568E2ED5C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6A67C7C9-3CD3-43A3-95CD-F97A05A2153D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F95A2E7E-77CC-46F4-94D8-398F1EFB05B3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FD9FB62D-317B-464A-A18D-25557D6C7D1E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550672C2-09F1-4EAB-BA57-06D23D4E65E1}"/>
                  </a:ext>
                </a:extLst>
              </p:cNvPr>
              <p:cNvSpPr/>
              <p:nvPr/>
            </p:nvSpPr>
            <p:spPr>
              <a:xfrm>
                <a:off x="4984400" y="1926951"/>
                <a:ext cx="90691" cy="90691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9A586896-2833-414C-8BE7-DAA2497A2EE7}"/>
              </a:ext>
            </a:extLst>
          </p:cNvPr>
          <p:cNvGrpSpPr/>
          <p:nvPr/>
        </p:nvGrpSpPr>
        <p:grpSpPr>
          <a:xfrm flipH="1">
            <a:off x="3356749" y="3501977"/>
            <a:ext cx="1416104" cy="1263923"/>
            <a:chOff x="516470" y="5668259"/>
            <a:chExt cx="1416104" cy="1263923"/>
          </a:xfrm>
        </p:grpSpPr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0B921F0E-F0F6-4F89-A8D0-8516CC49120D}"/>
                </a:ext>
              </a:extLst>
            </p:cNvPr>
            <p:cNvGrpSpPr/>
            <p:nvPr/>
          </p:nvGrpSpPr>
          <p:grpSpPr>
            <a:xfrm flipH="1">
              <a:off x="1044334" y="6047596"/>
              <a:ext cx="417444" cy="884586"/>
              <a:chOff x="2822713" y="5705057"/>
              <a:chExt cx="417444" cy="88458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27C5C533-01A3-43C2-9798-B870B938BBB5}"/>
                  </a:ext>
                </a:extLst>
              </p:cNvPr>
              <p:cNvSpPr/>
              <p:nvPr/>
            </p:nvSpPr>
            <p:spPr>
              <a:xfrm>
                <a:off x="2832652" y="6407424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0BEA784A-5AB6-4C43-9411-3A4EB5829549}"/>
                  </a:ext>
                </a:extLst>
              </p:cNvPr>
              <p:cNvSpPr/>
              <p:nvPr/>
            </p:nvSpPr>
            <p:spPr>
              <a:xfrm>
                <a:off x="3057936" y="6414049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Cylinder 41">
                <a:extLst>
                  <a:ext uri="{FF2B5EF4-FFF2-40B4-BE49-F238E27FC236}">
                    <a16:creationId xmlns:a16="http://schemas.microsoft.com/office/drawing/2014/main" id="{7F2F0A1A-DAED-43D8-B3B7-1198F6BEE5B1}"/>
                  </a:ext>
                </a:extLst>
              </p:cNvPr>
              <p:cNvSpPr/>
              <p:nvPr/>
            </p:nvSpPr>
            <p:spPr>
              <a:xfrm>
                <a:off x="2822713" y="5983352"/>
                <a:ext cx="417444" cy="506896"/>
              </a:xfrm>
              <a:prstGeom prst="can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0310C8AC-DEDD-441F-AFFD-BC6B2008052A}"/>
                  </a:ext>
                </a:extLst>
              </p:cNvPr>
              <p:cNvSpPr/>
              <p:nvPr/>
            </p:nvSpPr>
            <p:spPr>
              <a:xfrm>
                <a:off x="2832652" y="5705057"/>
                <a:ext cx="397566" cy="39756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DB17A16A-96B4-4A20-8427-9CB996A0828E}"/>
                  </a:ext>
                </a:extLst>
              </p:cNvPr>
              <p:cNvGrpSpPr/>
              <p:nvPr/>
            </p:nvGrpSpPr>
            <p:grpSpPr>
              <a:xfrm>
                <a:off x="2873222" y="5832527"/>
                <a:ext cx="99120" cy="99120"/>
                <a:chOff x="4980904" y="1894840"/>
                <a:chExt cx="126114" cy="126114"/>
              </a:xfrm>
            </p:grpSpPr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BA680B18-DA3B-40D8-9DBD-940186A62344}"/>
                    </a:ext>
                  </a:extLst>
                </p:cNvPr>
                <p:cNvSpPr/>
                <p:nvPr/>
              </p:nvSpPr>
              <p:spPr>
                <a:xfrm>
                  <a:off x="4980904" y="1894840"/>
                  <a:ext cx="126114" cy="12611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6D2F553B-5758-49A9-96BA-1C56861CE23C}"/>
                    </a:ext>
                  </a:extLst>
                </p:cNvPr>
                <p:cNvSpPr/>
                <p:nvPr/>
              </p:nvSpPr>
              <p:spPr>
                <a:xfrm>
                  <a:off x="4984400" y="1926951"/>
                  <a:ext cx="90691" cy="90691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56" name="Arc 55">
              <a:extLst>
                <a:ext uri="{FF2B5EF4-FFF2-40B4-BE49-F238E27FC236}">
                  <a16:creationId xmlns:a16="http://schemas.microsoft.com/office/drawing/2014/main" id="{8E968A5D-C74E-4898-9985-18A1A5238886}"/>
                </a:ext>
              </a:extLst>
            </p:cNvPr>
            <p:cNvSpPr/>
            <p:nvPr/>
          </p:nvSpPr>
          <p:spPr>
            <a:xfrm>
              <a:off x="516470" y="5668259"/>
              <a:ext cx="1416104" cy="557800"/>
            </a:xfrm>
            <a:prstGeom prst="arc">
              <a:avLst>
                <a:gd name="adj1" fmla="val 2626166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Freeform: Shape 47">
            <a:extLst>
              <a:ext uri="{FF2B5EF4-FFF2-40B4-BE49-F238E27FC236}">
                <a16:creationId xmlns:a16="http://schemas.microsoft.com/office/drawing/2014/main" id="{0EBC89F3-8CD4-4319-B3C2-E12B0B35D751}"/>
              </a:ext>
            </a:extLst>
          </p:cNvPr>
          <p:cNvSpPr/>
          <p:nvPr/>
        </p:nvSpPr>
        <p:spPr>
          <a:xfrm>
            <a:off x="5143175" y="2428875"/>
            <a:ext cx="3828957" cy="3865390"/>
          </a:xfrm>
          <a:custGeom>
            <a:avLst/>
            <a:gdLst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43150 w 3352800"/>
              <a:gd name="connsiteY6" fmla="*/ 1095375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162050 w 3352800"/>
              <a:gd name="connsiteY5" fmla="*/ 6096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038225 w 3352800"/>
              <a:gd name="connsiteY5" fmla="*/ 790575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743971"/>
              <a:gd name="connsiteY0" fmla="*/ 3810000 h 3838222"/>
              <a:gd name="connsiteX1" fmla="*/ 495946 w 3743971"/>
              <a:gd name="connsiteY1" fmla="*/ 3810000 h 3838222"/>
              <a:gd name="connsiteX2" fmla="*/ 2696221 w 3743971"/>
              <a:gd name="connsiteY2" fmla="*/ 3429000 h 3838222"/>
              <a:gd name="connsiteX3" fmla="*/ 3277246 w 3743971"/>
              <a:gd name="connsiteY3" fmla="*/ 2867025 h 3838222"/>
              <a:gd name="connsiteX4" fmla="*/ 1238896 w 3743971"/>
              <a:gd name="connsiteY4" fmla="*/ 1724025 h 3838222"/>
              <a:gd name="connsiteX5" fmla="*/ 1429396 w 3743971"/>
              <a:gd name="connsiteY5" fmla="*/ 790575 h 3838222"/>
              <a:gd name="connsiteX6" fmla="*/ 2772421 w 3743971"/>
              <a:gd name="connsiteY6" fmla="*/ 1162050 h 3838222"/>
              <a:gd name="connsiteX7" fmla="*/ 3096271 w 3743971"/>
              <a:gd name="connsiteY7" fmla="*/ 476250 h 3838222"/>
              <a:gd name="connsiteX8" fmla="*/ 3743971 w 3743971"/>
              <a:gd name="connsiteY8" fmla="*/ 0 h 3838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43971" h="3838222">
                <a:moveTo>
                  <a:pt x="0" y="3810000"/>
                </a:moveTo>
                <a:cubicBezTo>
                  <a:pt x="165315" y="3810000"/>
                  <a:pt x="46576" y="3873500"/>
                  <a:pt x="495946" y="3810000"/>
                </a:cubicBezTo>
                <a:cubicBezTo>
                  <a:pt x="945316" y="3746500"/>
                  <a:pt x="2232671" y="3586162"/>
                  <a:pt x="2696221" y="3429000"/>
                </a:cubicBezTo>
                <a:cubicBezTo>
                  <a:pt x="3159771" y="3271838"/>
                  <a:pt x="3520133" y="3151187"/>
                  <a:pt x="3277246" y="2867025"/>
                </a:cubicBezTo>
                <a:cubicBezTo>
                  <a:pt x="3034359" y="2582863"/>
                  <a:pt x="1546871" y="2070100"/>
                  <a:pt x="1238896" y="1724025"/>
                </a:cubicBezTo>
                <a:cubicBezTo>
                  <a:pt x="930921" y="1377950"/>
                  <a:pt x="1173809" y="884237"/>
                  <a:pt x="1429396" y="790575"/>
                </a:cubicBezTo>
                <a:cubicBezTo>
                  <a:pt x="1684983" y="696913"/>
                  <a:pt x="2494609" y="1214438"/>
                  <a:pt x="2772421" y="1162050"/>
                </a:cubicBezTo>
                <a:cubicBezTo>
                  <a:pt x="3050234" y="1109663"/>
                  <a:pt x="2934346" y="669925"/>
                  <a:pt x="3096271" y="476250"/>
                </a:cubicBezTo>
                <a:cubicBezTo>
                  <a:pt x="3258196" y="282575"/>
                  <a:pt x="3447108" y="146843"/>
                  <a:pt x="3743971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35BC3500-57E6-4F54-956F-280F760CBF7B}"/>
              </a:ext>
            </a:extLst>
          </p:cNvPr>
          <p:cNvSpPr/>
          <p:nvPr/>
        </p:nvSpPr>
        <p:spPr>
          <a:xfrm rot="10800000">
            <a:off x="8962835" y="1890961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529E8FE-39F5-4A96-9C22-EF07F6510936}"/>
              </a:ext>
            </a:extLst>
          </p:cNvPr>
          <p:cNvGrpSpPr/>
          <p:nvPr/>
        </p:nvGrpSpPr>
        <p:grpSpPr>
          <a:xfrm>
            <a:off x="588889" y="3463877"/>
            <a:ext cx="4238629" cy="3223748"/>
            <a:chOff x="588889" y="3463877"/>
            <a:chExt cx="4238629" cy="3223748"/>
          </a:xfrm>
        </p:grpSpPr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BDC8722B-A42F-42EC-8AC6-6F720CEA4E2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6425" y="5136528"/>
              <a:ext cx="290152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47AA2ED8-E7D8-49C1-A0D8-90BE95E5AE8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8889" y="5607371"/>
              <a:ext cx="1135788" cy="108025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Straight Connector 61">
              <a:extLst>
                <a:ext uri="{FF2B5EF4-FFF2-40B4-BE49-F238E27FC236}">
                  <a16:creationId xmlns:a16="http://schemas.microsoft.com/office/drawing/2014/main" id="{1565BB2D-D148-4F58-99A9-350F2B0A454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734" y="3463877"/>
              <a:ext cx="1106578" cy="121422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Straight Connector 62">
              <a:extLst>
                <a:ext uri="{FF2B5EF4-FFF2-40B4-BE49-F238E27FC236}">
                  <a16:creationId xmlns:a16="http://schemas.microsoft.com/office/drawing/2014/main" id="{755C64F4-B14F-43CD-98C3-52572B75895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96100" y="3473403"/>
              <a:ext cx="3099265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Connector 63">
              <a:extLst>
                <a:ext uri="{FF2B5EF4-FFF2-40B4-BE49-F238E27FC236}">
                  <a16:creationId xmlns:a16="http://schemas.microsoft.com/office/drawing/2014/main" id="{ADCC61CA-AE82-4BEE-9D07-F7BF20FC0AB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96100" y="6678098"/>
              <a:ext cx="3131418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EE3FAC0E-5694-45E9-8387-40B25C775106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4BE7FD1-F025-40BA-A950-FF9E8CD483BF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3F4E926-EBE5-40BE-B4DE-80ED87CABE0D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372E38BA-0A36-4D9E-999E-DCFD016F25DE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10.0</a:t>
              </a:r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81F10A6A-B4BD-47EF-9BCA-83ADC6EF017D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1C3A5062-5849-4AE1-AB46-CC45EF67C89D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1" name="Straight Connector 70">
              <a:extLst>
                <a:ext uri="{FF2B5EF4-FFF2-40B4-BE49-F238E27FC236}">
                  <a16:creationId xmlns:a16="http://schemas.microsoft.com/office/drawing/2014/main" id="{55DE7E64-0F2A-4B5F-B823-DD831535BD77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72" name="Picture 2" descr="Image result for red x">
              <a:extLst>
                <a:ext uri="{FF2B5EF4-FFF2-40B4-BE49-F238E27FC236}">
                  <a16:creationId xmlns:a16="http://schemas.microsoft.com/office/drawing/2014/main" id="{267A539B-6867-4A96-959C-6D638DAFFD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3" name="Picture 2" descr="Image result for megaphone clipart">
              <a:extLst>
                <a:ext uri="{FF2B5EF4-FFF2-40B4-BE49-F238E27FC236}">
                  <a16:creationId xmlns:a16="http://schemas.microsoft.com/office/drawing/2014/main" id="{98FEC7C0-1CA5-4443-AFA4-C7B2365DBE6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4" name="Picture 8" descr="Image result for speaker clipart">
              <a:extLst>
                <a:ext uri="{FF2B5EF4-FFF2-40B4-BE49-F238E27FC236}">
                  <a16:creationId xmlns:a16="http://schemas.microsoft.com/office/drawing/2014/main" id="{3C596BF9-F7D6-41AF-A56A-EB2C26E329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8131F603-6864-4FC3-81FA-49979ACAFA92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3FCCAF12-D233-4AD1-85F2-FC72206688D8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59A8777E-A66D-4683-8B78-7A2B277EB922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42C0C2FC-FBDC-4C16-9F70-EC4FF5A75763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1BA4F0D-73B0-4940-B1A5-A7405C2DB5A5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80" name="TextBox 79">
              <a:extLst>
                <a:ext uri="{FF2B5EF4-FFF2-40B4-BE49-F238E27FC236}">
                  <a16:creationId xmlns:a16="http://schemas.microsoft.com/office/drawing/2014/main" id="{CD2DB362-BA49-4367-B621-7392DBAE966F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69605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9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71133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C97E72E-88FA-49EC-B5FD-C9B21093A5B2}"/>
              </a:ext>
            </a:extLst>
          </p:cNvPr>
          <p:cNvCxnSpPr>
            <a:cxnSpLocks/>
          </p:cNvCxnSpPr>
          <p:nvPr/>
        </p:nvCxnSpPr>
        <p:spPr>
          <a:xfrm>
            <a:off x="5029199" y="4496365"/>
            <a:ext cx="214188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2" descr="Image result for megaphone clipart">
            <a:extLst>
              <a:ext uri="{FF2B5EF4-FFF2-40B4-BE49-F238E27FC236}">
                <a16:creationId xmlns:a16="http://schemas.microsoft.com/office/drawing/2014/main" id="{02F3DB91-237C-4561-9CBB-7E8F666E44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033148">
            <a:off x="3747911" y="5937608"/>
            <a:ext cx="1134872" cy="85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49DC46-0CEA-4BD1-97C4-167DA4207CD6}"/>
              </a:ext>
            </a:extLst>
          </p:cNvPr>
          <p:cNvCxnSpPr>
            <a:cxnSpLocks/>
          </p:cNvCxnSpPr>
          <p:nvPr/>
        </p:nvCxnSpPr>
        <p:spPr>
          <a:xfrm>
            <a:off x="5029199" y="5713290"/>
            <a:ext cx="214188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57412D4-71AD-4C99-B5EA-162BDEC42190}"/>
              </a:ext>
            </a:extLst>
          </p:cNvPr>
          <p:cNvCxnSpPr>
            <a:cxnSpLocks/>
          </p:cNvCxnSpPr>
          <p:nvPr/>
        </p:nvCxnSpPr>
        <p:spPr>
          <a:xfrm flipV="1">
            <a:off x="5029199" y="2899235"/>
            <a:ext cx="2174625" cy="145807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67AB9BB-F94F-406E-87EB-AD1C3426D15D}"/>
              </a:ext>
            </a:extLst>
          </p:cNvPr>
          <p:cNvCxnSpPr>
            <a:cxnSpLocks/>
          </p:cNvCxnSpPr>
          <p:nvPr/>
        </p:nvCxnSpPr>
        <p:spPr>
          <a:xfrm flipV="1">
            <a:off x="4667250" y="1585913"/>
            <a:ext cx="2550572" cy="169352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2">
            <a:extLst>
              <a:ext uri="{FF2B5EF4-FFF2-40B4-BE49-F238E27FC236}">
                <a16:creationId xmlns:a16="http://schemas.microsoft.com/office/drawing/2014/main" id="{91D55AF3-F3DA-40E7-96AA-CE0BAA04D6C6}"/>
              </a:ext>
            </a:extLst>
          </p:cNvPr>
          <p:cNvGrpSpPr/>
          <p:nvPr/>
        </p:nvGrpSpPr>
        <p:grpSpPr>
          <a:xfrm>
            <a:off x="4914664" y="5954967"/>
            <a:ext cx="1301652" cy="805391"/>
            <a:chOff x="5376860" y="5157250"/>
            <a:chExt cx="1301652" cy="805391"/>
          </a:xfrm>
        </p:grpSpPr>
        <p:sp>
          <p:nvSpPr>
            <p:cNvPr id="21" name="Speech Bubble: Oval 20">
              <a:extLst>
                <a:ext uri="{FF2B5EF4-FFF2-40B4-BE49-F238E27FC236}">
                  <a16:creationId xmlns:a16="http://schemas.microsoft.com/office/drawing/2014/main" id="{668E8DA7-D146-4CF2-9A2E-02EC9FBA73FF}"/>
                </a:ext>
              </a:extLst>
            </p:cNvPr>
            <p:cNvSpPr/>
            <p:nvPr/>
          </p:nvSpPr>
          <p:spPr>
            <a:xfrm>
              <a:off x="5376860" y="5157250"/>
              <a:ext cx="1301652" cy="805391"/>
            </a:xfrm>
            <a:prstGeom prst="wedgeEllipseCallout">
              <a:avLst>
                <a:gd name="adj1" fmla="val -69663"/>
                <a:gd name="adj2" fmla="val -36423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0D5F6567-DAFB-4A75-852F-B5DA2FE3750E}"/>
                </a:ext>
              </a:extLst>
            </p:cNvPr>
            <p:cNvSpPr txBox="1"/>
            <p:nvPr/>
          </p:nvSpPr>
          <p:spPr>
            <a:xfrm>
              <a:off x="5536206" y="5243731"/>
              <a:ext cx="10074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Turn left 45</a:t>
              </a:r>
              <a:r>
                <a:rPr lang="en-US" sz="1200" baseline="30000" dirty="0"/>
                <a:t>o</a:t>
              </a:r>
              <a:r>
                <a:rPr lang="en-US" sz="1200" dirty="0"/>
                <a:t> counter-clockwise!</a:t>
              </a:r>
            </a:p>
          </p:txBody>
        </p:sp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C36F4AA-8F9B-444C-A75E-98FB363D203B}"/>
              </a:ext>
            </a:extLst>
          </p:cNvPr>
          <p:cNvGrpSpPr/>
          <p:nvPr/>
        </p:nvGrpSpPr>
        <p:grpSpPr>
          <a:xfrm flipH="1">
            <a:off x="2587168" y="4746499"/>
            <a:ext cx="417444" cy="884586"/>
            <a:chOff x="2822713" y="5705057"/>
            <a:chExt cx="417444" cy="884586"/>
          </a:xfrm>
        </p:grpSpPr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7DD33CD2-F46C-42FF-AACF-46F5B2A74211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E57A9FE7-B03F-4D13-9FF1-DBC30C28EBC1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Cylinder 43">
              <a:extLst>
                <a:ext uri="{FF2B5EF4-FFF2-40B4-BE49-F238E27FC236}">
                  <a16:creationId xmlns:a16="http://schemas.microsoft.com/office/drawing/2014/main" id="{C49C441D-E0C2-48E8-A4EA-1290705FD1D8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45F01691-5672-479F-96C2-DF3CC4A53C25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2EC5AB68-DBA4-4EC3-A5DC-B81189B7A5AC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CDABE981-0DBE-4000-81EC-D02AA7019D4C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7AA3B4BD-6F25-4D57-9AD0-29446404EEE1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92479CD1-6733-4235-BE8B-8B2803709E1F}"/>
              </a:ext>
            </a:extLst>
          </p:cNvPr>
          <p:cNvCxnSpPr>
            <a:cxnSpLocks/>
          </p:cNvCxnSpPr>
          <p:nvPr/>
        </p:nvCxnSpPr>
        <p:spPr>
          <a:xfrm>
            <a:off x="5038724" y="4342225"/>
            <a:ext cx="0" cy="1828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Rectangle 49">
            <a:extLst>
              <a:ext uri="{FF2B5EF4-FFF2-40B4-BE49-F238E27FC236}">
                <a16:creationId xmlns:a16="http://schemas.microsoft.com/office/drawing/2014/main" id="{798818A6-3DD0-4D1C-9DF6-9B1CC6368643}"/>
              </a:ext>
            </a:extLst>
          </p:cNvPr>
          <p:cNvSpPr/>
          <p:nvPr/>
        </p:nvSpPr>
        <p:spPr>
          <a:xfrm rot="10800000">
            <a:off x="7175902" y="1792795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A196B621-9FD5-4A53-B954-92053B691F74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B1D434E4-3910-47E7-8C8E-C63931A2AA7E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A4073E6B-D2C5-417A-8F97-841E9EF7589F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A0F309E2-23C7-4978-B6D5-EC6E5A6B693A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25.0</a:t>
              </a:r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7BBEBB21-0E77-4BA9-AF65-0BDF060873AE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0EC82CE9-2B16-4302-8A7C-8A7BAF43914E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3F0EBA12-37B1-4DA3-B646-D40C0E97D83D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8" name="Picture 2" descr="Image result for red x">
              <a:extLst>
                <a:ext uri="{FF2B5EF4-FFF2-40B4-BE49-F238E27FC236}">
                  <a16:creationId xmlns:a16="http://schemas.microsoft.com/office/drawing/2014/main" id="{69AE0C96-1BBC-4520-85A5-1486B609DD1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2" descr="Image result for megaphone clipart">
              <a:extLst>
                <a:ext uri="{FF2B5EF4-FFF2-40B4-BE49-F238E27FC236}">
                  <a16:creationId xmlns:a16="http://schemas.microsoft.com/office/drawing/2014/main" id="{2A560F46-D87F-4E69-A9DC-AA700E2DF0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0" name="Picture 8" descr="Image result for speaker clipart">
              <a:extLst>
                <a:ext uri="{FF2B5EF4-FFF2-40B4-BE49-F238E27FC236}">
                  <a16:creationId xmlns:a16="http://schemas.microsoft.com/office/drawing/2014/main" id="{9D5879EE-788E-47F2-B399-DD70D6184D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16A467D-2019-4EAD-BC13-196AA35D1EFD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3EF8BC0D-5064-49A6-B895-7AED63E0F1DD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9BB30771-A984-4CF2-B469-1D63F8811AFE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A8F0568-FCF8-451D-A950-C780B226E2EF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D454A1C7-6D5C-4E8C-89F6-8F3C97049314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AF00F7CF-5196-45C9-B5B9-7EA0C968CC75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  <p:pic>
        <p:nvPicPr>
          <p:cNvPr id="38" name="Picture 2" descr="Image result for red x">
            <a:extLst>
              <a:ext uri="{FF2B5EF4-FFF2-40B4-BE49-F238E27FC236}">
                <a16:creationId xmlns:a16="http://schemas.microsoft.com/office/drawing/2014/main" id="{E0C766C0-55E5-4893-A3C4-F4457E9759B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60774" y="4896826"/>
            <a:ext cx="381725" cy="43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684430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920322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64BE2113-F94D-4A5C-B590-7B074268DAE9}"/>
              </a:ext>
            </a:extLst>
          </p:cNvPr>
          <p:cNvSpPr/>
          <p:nvPr/>
        </p:nvSpPr>
        <p:spPr>
          <a:xfrm>
            <a:off x="3349582" y="2409247"/>
            <a:ext cx="3828957" cy="3865390"/>
          </a:xfrm>
          <a:custGeom>
            <a:avLst/>
            <a:gdLst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43150 w 3352800"/>
              <a:gd name="connsiteY6" fmla="*/ 1095375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162050 w 3352800"/>
              <a:gd name="connsiteY5" fmla="*/ 6096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038225 w 3352800"/>
              <a:gd name="connsiteY5" fmla="*/ 790575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743971"/>
              <a:gd name="connsiteY0" fmla="*/ 3810000 h 3838222"/>
              <a:gd name="connsiteX1" fmla="*/ 495946 w 3743971"/>
              <a:gd name="connsiteY1" fmla="*/ 3810000 h 3838222"/>
              <a:gd name="connsiteX2" fmla="*/ 2696221 w 3743971"/>
              <a:gd name="connsiteY2" fmla="*/ 3429000 h 3838222"/>
              <a:gd name="connsiteX3" fmla="*/ 3277246 w 3743971"/>
              <a:gd name="connsiteY3" fmla="*/ 2867025 h 3838222"/>
              <a:gd name="connsiteX4" fmla="*/ 1238896 w 3743971"/>
              <a:gd name="connsiteY4" fmla="*/ 1724025 h 3838222"/>
              <a:gd name="connsiteX5" fmla="*/ 1429396 w 3743971"/>
              <a:gd name="connsiteY5" fmla="*/ 790575 h 3838222"/>
              <a:gd name="connsiteX6" fmla="*/ 2772421 w 3743971"/>
              <a:gd name="connsiteY6" fmla="*/ 1162050 h 3838222"/>
              <a:gd name="connsiteX7" fmla="*/ 3096271 w 3743971"/>
              <a:gd name="connsiteY7" fmla="*/ 476250 h 3838222"/>
              <a:gd name="connsiteX8" fmla="*/ 3743971 w 3743971"/>
              <a:gd name="connsiteY8" fmla="*/ 0 h 38382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43971" h="3838222">
                <a:moveTo>
                  <a:pt x="0" y="3810000"/>
                </a:moveTo>
                <a:cubicBezTo>
                  <a:pt x="165315" y="3810000"/>
                  <a:pt x="46576" y="3873500"/>
                  <a:pt x="495946" y="3810000"/>
                </a:cubicBezTo>
                <a:cubicBezTo>
                  <a:pt x="945316" y="3746500"/>
                  <a:pt x="2232671" y="3586162"/>
                  <a:pt x="2696221" y="3429000"/>
                </a:cubicBezTo>
                <a:cubicBezTo>
                  <a:pt x="3159771" y="3271838"/>
                  <a:pt x="3520133" y="3151187"/>
                  <a:pt x="3277246" y="2867025"/>
                </a:cubicBezTo>
                <a:cubicBezTo>
                  <a:pt x="3034359" y="2582863"/>
                  <a:pt x="1546871" y="2070100"/>
                  <a:pt x="1238896" y="1724025"/>
                </a:cubicBezTo>
                <a:cubicBezTo>
                  <a:pt x="930921" y="1377950"/>
                  <a:pt x="1173809" y="884237"/>
                  <a:pt x="1429396" y="790575"/>
                </a:cubicBezTo>
                <a:cubicBezTo>
                  <a:pt x="1684983" y="696913"/>
                  <a:pt x="2494609" y="1214438"/>
                  <a:pt x="2772421" y="1162050"/>
                </a:cubicBezTo>
                <a:cubicBezTo>
                  <a:pt x="3050234" y="1109663"/>
                  <a:pt x="2934346" y="669925"/>
                  <a:pt x="3096271" y="476250"/>
                </a:cubicBezTo>
                <a:cubicBezTo>
                  <a:pt x="3258196" y="282575"/>
                  <a:pt x="3447108" y="146843"/>
                  <a:pt x="3743971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BD3AED7-95F1-4482-A843-5B1C2A441122}"/>
              </a:ext>
            </a:extLst>
          </p:cNvPr>
          <p:cNvSpPr/>
          <p:nvPr/>
        </p:nvSpPr>
        <p:spPr>
          <a:xfrm rot="10800000">
            <a:off x="7169536" y="1832715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4EDC949-5A1A-445D-A60C-DC3372950606}"/>
              </a:ext>
            </a:extLst>
          </p:cNvPr>
          <p:cNvGrpSpPr/>
          <p:nvPr/>
        </p:nvGrpSpPr>
        <p:grpSpPr>
          <a:xfrm flipH="1">
            <a:off x="2653843" y="5832344"/>
            <a:ext cx="417444" cy="884586"/>
            <a:chOff x="2822713" y="5705057"/>
            <a:chExt cx="417444" cy="884586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040589A-383F-41D6-BE06-612153134C6B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D6A2C719-EA40-469B-99C9-A911A92E6248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ylinder 26">
              <a:extLst>
                <a:ext uri="{FF2B5EF4-FFF2-40B4-BE49-F238E27FC236}">
                  <a16:creationId xmlns:a16="http://schemas.microsoft.com/office/drawing/2014/main" id="{57981696-790F-4A55-9204-7EAB06FA015A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82AD19F-947A-4C06-98C3-93DF6A71297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23F7F0D-7352-423A-A91F-5747D17C9FFE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149A94F7-0855-43BA-91B5-E2003DA3CE6C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EFB9B3AC-F2D8-4F08-A83E-F7D8317257D2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0" name="Group 49">
            <a:extLst>
              <a:ext uri="{FF2B5EF4-FFF2-40B4-BE49-F238E27FC236}">
                <a16:creationId xmlns:a16="http://schemas.microsoft.com/office/drawing/2014/main" id="{8703BA16-2CFD-45F6-8D02-2345EF2E35FD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D413AFFF-DE97-4DEC-83D7-54AB00AAA473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8DBAEC9B-9144-4627-ACB0-87BC6845C2A1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7F77F13-4139-4140-83A8-8DE6497FF871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7.0</a:t>
              </a:r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87501799-F2B9-4DB7-A8C4-2CDBB6DC4186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985E338C-E390-4B0F-91D0-2DCF4C685000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F143B2B3-4CDA-40F7-B0D7-2F041530734C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7" name="Picture 2" descr="Image result for red x">
              <a:extLst>
                <a:ext uri="{FF2B5EF4-FFF2-40B4-BE49-F238E27FC236}">
                  <a16:creationId xmlns:a16="http://schemas.microsoft.com/office/drawing/2014/main" id="{E3347A66-895F-4038-83B4-D28410B07A4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8" name="Picture 2" descr="Image result for megaphone clipart">
              <a:extLst>
                <a:ext uri="{FF2B5EF4-FFF2-40B4-BE49-F238E27FC236}">
                  <a16:creationId xmlns:a16="http://schemas.microsoft.com/office/drawing/2014/main" id="{7C1776AD-0F06-4B76-BE2F-5C5C6E9C21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9" name="Picture 8" descr="Image result for speaker clipart">
              <a:extLst>
                <a:ext uri="{FF2B5EF4-FFF2-40B4-BE49-F238E27FC236}">
                  <a16:creationId xmlns:a16="http://schemas.microsoft.com/office/drawing/2014/main" id="{5BD5CCA3-C255-4EBF-BF06-BADE106CDFE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72405E93-F47E-4FFE-8D65-624A97501CB6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6AF64895-5FB6-422C-BCBF-8EA1A9ED079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E8BEBD24-5B43-4A47-B81F-BFD54436E46D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08931760-D371-4FF4-B8AF-AF6D8DB5840F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F1A66AC7-7317-44A4-B16D-725D5D489F7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B281F81-23B7-4197-A27A-3C9A0EF24DEE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038469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90178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79F85270-6EE1-41A6-8DBE-3375CB1FFC23}"/>
              </a:ext>
            </a:extLst>
          </p:cNvPr>
          <p:cNvCxnSpPr>
            <a:cxnSpLocks/>
          </p:cNvCxnSpPr>
          <p:nvPr/>
        </p:nvCxnSpPr>
        <p:spPr>
          <a:xfrm flipH="1">
            <a:off x="3311083" y="6410723"/>
            <a:ext cx="1795961" cy="281615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8E992B9-D77B-4997-A039-9E0BF6C68BCC}"/>
              </a:ext>
            </a:extLst>
          </p:cNvPr>
          <p:cNvCxnSpPr>
            <a:cxnSpLocks/>
          </p:cNvCxnSpPr>
          <p:nvPr/>
        </p:nvCxnSpPr>
        <p:spPr>
          <a:xfrm flipH="1">
            <a:off x="4444578" y="4521150"/>
            <a:ext cx="88740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77A57850-DF85-4A73-AEDE-50E7CD84EB60}"/>
              </a:ext>
            </a:extLst>
          </p:cNvPr>
          <p:cNvCxnSpPr>
            <a:cxnSpLocks/>
          </p:cNvCxnSpPr>
          <p:nvPr/>
        </p:nvCxnSpPr>
        <p:spPr>
          <a:xfrm flipH="1">
            <a:off x="2390361" y="1582064"/>
            <a:ext cx="1301577" cy="137992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8DACC1BB-81A0-4639-855F-F02377806E1B}"/>
              </a:ext>
            </a:extLst>
          </p:cNvPr>
          <p:cNvGrpSpPr/>
          <p:nvPr/>
        </p:nvGrpSpPr>
        <p:grpSpPr>
          <a:xfrm flipH="1">
            <a:off x="3590145" y="1667255"/>
            <a:ext cx="1440474" cy="1290671"/>
            <a:chOff x="418537" y="5597698"/>
            <a:chExt cx="1416104" cy="125045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F957022A-4CB9-461B-87A8-B20D6D42665C}"/>
                </a:ext>
              </a:extLst>
            </p:cNvPr>
            <p:cNvGrpSpPr/>
            <p:nvPr/>
          </p:nvGrpSpPr>
          <p:grpSpPr>
            <a:xfrm flipH="1">
              <a:off x="964554" y="5963562"/>
              <a:ext cx="417444" cy="884586"/>
              <a:chOff x="2822713" y="5705057"/>
              <a:chExt cx="417444" cy="884586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9614AD73-0275-4687-B5CA-45E097E7C386}"/>
                  </a:ext>
                </a:extLst>
              </p:cNvPr>
              <p:cNvSpPr/>
              <p:nvPr/>
            </p:nvSpPr>
            <p:spPr>
              <a:xfrm>
                <a:off x="2832652" y="6407424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2263F2C1-0F43-4770-87AF-51EBB090C84C}"/>
                  </a:ext>
                </a:extLst>
              </p:cNvPr>
              <p:cNvSpPr/>
              <p:nvPr/>
            </p:nvSpPr>
            <p:spPr>
              <a:xfrm>
                <a:off x="3057936" y="6414049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Cylinder 41">
                <a:extLst>
                  <a:ext uri="{FF2B5EF4-FFF2-40B4-BE49-F238E27FC236}">
                    <a16:creationId xmlns:a16="http://schemas.microsoft.com/office/drawing/2014/main" id="{12992457-C663-42AA-91ED-F1203DC46D82}"/>
                  </a:ext>
                </a:extLst>
              </p:cNvPr>
              <p:cNvSpPr/>
              <p:nvPr/>
            </p:nvSpPr>
            <p:spPr>
              <a:xfrm>
                <a:off x="2822713" y="5983352"/>
                <a:ext cx="417444" cy="506896"/>
              </a:xfrm>
              <a:prstGeom prst="can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Oval 42">
                <a:extLst>
                  <a:ext uri="{FF2B5EF4-FFF2-40B4-BE49-F238E27FC236}">
                    <a16:creationId xmlns:a16="http://schemas.microsoft.com/office/drawing/2014/main" id="{B410146F-7055-49B9-BEA9-0F1CFBC0B718}"/>
                  </a:ext>
                </a:extLst>
              </p:cNvPr>
              <p:cNvSpPr/>
              <p:nvPr/>
            </p:nvSpPr>
            <p:spPr>
              <a:xfrm>
                <a:off x="2832652" y="5705057"/>
                <a:ext cx="397566" cy="39756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44" name="Group 43">
                <a:extLst>
                  <a:ext uri="{FF2B5EF4-FFF2-40B4-BE49-F238E27FC236}">
                    <a16:creationId xmlns:a16="http://schemas.microsoft.com/office/drawing/2014/main" id="{A734D6E2-C739-45FB-A93D-CCD583789F8E}"/>
                  </a:ext>
                </a:extLst>
              </p:cNvPr>
              <p:cNvGrpSpPr/>
              <p:nvPr/>
            </p:nvGrpSpPr>
            <p:grpSpPr>
              <a:xfrm>
                <a:off x="2873222" y="5832527"/>
                <a:ext cx="99120" cy="99120"/>
                <a:chOff x="4980904" y="1894840"/>
                <a:chExt cx="126114" cy="126114"/>
              </a:xfrm>
            </p:grpSpPr>
            <p:sp>
              <p:nvSpPr>
                <p:cNvPr id="45" name="Oval 44">
                  <a:extLst>
                    <a:ext uri="{FF2B5EF4-FFF2-40B4-BE49-F238E27FC236}">
                      <a16:creationId xmlns:a16="http://schemas.microsoft.com/office/drawing/2014/main" id="{F3E87373-1655-46BB-B4FF-98EF5F162FF1}"/>
                    </a:ext>
                  </a:extLst>
                </p:cNvPr>
                <p:cNvSpPr/>
                <p:nvPr/>
              </p:nvSpPr>
              <p:spPr>
                <a:xfrm>
                  <a:off x="4980904" y="1894840"/>
                  <a:ext cx="126114" cy="12611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6" name="Oval 45">
                  <a:extLst>
                    <a:ext uri="{FF2B5EF4-FFF2-40B4-BE49-F238E27FC236}">
                      <a16:creationId xmlns:a16="http://schemas.microsoft.com/office/drawing/2014/main" id="{65A796D6-E931-4C71-BCAF-3B9F5E49ED97}"/>
                    </a:ext>
                  </a:extLst>
                </p:cNvPr>
                <p:cNvSpPr/>
                <p:nvPr/>
              </p:nvSpPr>
              <p:spPr>
                <a:xfrm>
                  <a:off x="4984400" y="1926951"/>
                  <a:ext cx="90691" cy="90691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9" name="Arc 28">
              <a:extLst>
                <a:ext uri="{FF2B5EF4-FFF2-40B4-BE49-F238E27FC236}">
                  <a16:creationId xmlns:a16="http://schemas.microsoft.com/office/drawing/2014/main" id="{8F5FDFF2-0EB1-440D-8605-4A754D4EB803}"/>
                </a:ext>
              </a:extLst>
            </p:cNvPr>
            <p:cNvSpPr/>
            <p:nvPr/>
          </p:nvSpPr>
          <p:spPr>
            <a:xfrm>
              <a:off x="418537" y="5597698"/>
              <a:ext cx="1416104" cy="557800"/>
            </a:xfrm>
            <a:prstGeom prst="arc">
              <a:avLst>
                <a:gd name="adj1" fmla="val 2626166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17F8356-89C0-41CD-91BD-47021752BD85}"/>
              </a:ext>
            </a:extLst>
          </p:cNvPr>
          <p:cNvCxnSpPr>
            <a:cxnSpLocks/>
          </p:cNvCxnSpPr>
          <p:nvPr/>
        </p:nvCxnSpPr>
        <p:spPr>
          <a:xfrm flipV="1">
            <a:off x="4432293" y="3348468"/>
            <a:ext cx="0" cy="120249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255C695-6FA1-4189-8C10-06E51CD7EBE7}"/>
              </a:ext>
            </a:extLst>
          </p:cNvPr>
          <p:cNvCxnSpPr>
            <a:cxnSpLocks/>
          </p:cNvCxnSpPr>
          <p:nvPr/>
        </p:nvCxnSpPr>
        <p:spPr>
          <a:xfrm flipH="1" flipV="1">
            <a:off x="5312072" y="4509668"/>
            <a:ext cx="507935" cy="26882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6059DD2B-D016-4FBE-9123-B6EBD4D3057C}"/>
              </a:ext>
            </a:extLst>
          </p:cNvPr>
          <p:cNvCxnSpPr>
            <a:cxnSpLocks/>
          </p:cNvCxnSpPr>
          <p:nvPr/>
        </p:nvCxnSpPr>
        <p:spPr>
          <a:xfrm flipH="1" flipV="1">
            <a:off x="2407431" y="2950091"/>
            <a:ext cx="901262" cy="376722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9995788E-A565-474B-BC09-5362E037E4CF}"/>
              </a:ext>
            </a:extLst>
          </p:cNvPr>
          <p:cNvCxnSpPr>
            <a:cxnSpLocks/>
          </p:cNvCxnSpPr>
          <p:nvPr/>
        </p:nvCxnSpPr>
        <p:spPr>
          <a:xfrm flipH="1">
            <a:off x="6545966" y="3439429"/>
            <a:ext cx="667839" cy="251822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ctangle 52">
            <a:extLst>
              <a:ext uri="{FF2B5EF4-FFF2-40B4-BE49-F238E27FC236}">
                <a16:creationId xmlns:a16="http://schemas.microsoft.com/office/drawing/2014/main" id="{BA5CD2C0-39AC-4A0E-8C97-F0FC93154631}"/>
              </a:ext>
            </a:extLst>
          </p:cNvPr>
          <p:cNvSpPr/>
          <p:nvPr/>
        </p:nvSpPr>
        <p:spPr>
          <a:xfrm rot="10800000">
            <a:off x="7179290" y="1871333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8F50EE5-8B50-419D-BEA4-764A7C79E285}"/>
              </a:ext>
            </a:extLst>
          </p:cNvPr>
          <p:cNvCxnSpPr>
            <a:cxnSpLocks/>
          </p:cNvCxnSpPr>
          <p:nvPr/>
        </p:nvCxnSpPr>
        <p:spPr>
          <a:xfrm flipH="1">
            <a:off x="6289127" y="1857403"/>
            <a:ext cx="944904" cy="33715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EAD4F082-B60C-407C-87F4-6034CBCD2993}"/>
              </a:ext>
            </a:extLst>
          </p:cNvPr>
          <p:cNvCxnSpPr>
            <a:cxnSpLocks/>
          </p:cNvCxnSpPr>
          <p:nvPr/>
        </p:nvCxnSpPr>
        <p:spPr>
          <a:xfrm flipH="1">
            <a:off x="4420009" y="1581542"/>
            <a:ext cx="748900" cy="1829312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5" name="Group 54">
            <a:extLst>
              <a:ext uri="{FF2B5EF4-FFF2-40B4-BE49-F238E27FC236}">
                <a16:creationId xmlns:a16="http://schemas.microsoft.com/office/drawing/2014/main" id="{A9EF5148-0C06-4BCE-898C-C1DB7D9A5B80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8EAE8A6C-E302-444A-9EC0-D386B383EAA2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7A9E8DD0-4E9A-47AE-9B2D-262105435918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184909E8-E30E-4E21-88C4-74F8D9E3E11E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3.0</a:t>
              </a:r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82C563F1-0092-4DE8-BE72-FFDC57632F05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87B4B04B-0D1F-4770-929B-70E7D46FCE34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1" name="Straight Connector 60">
              <a:extLst>
                <a:ext uri="{FF2B5EF4-FFF2-40B4-BE49-F238E27FC236}">
                  <a16:creationId xmlns:a16="http://schemas.microsoft.com/office/drawing/2014/main" id="{5F7EB9D5-BC8D-4FD6-97AE-3B774E6F30AA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2" name="Picture 2" descr="Image result for red x">
              <a:extLst>
                <a:ext uri="{FF2B5EF4-FFF2-40B4-BE49-F238E27FC236}">
                  <a16:creationId xmlns:a16="http://schemas.microsoft.com/office/drawing/2014/main" id="{797AD395-78E8-4348-A390-34BCDD9BEF5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3" name="Picture 2" descr="Image result for megaphone clipart">
              <a:extLst>
                <a:ext uri="{FF2B5EF4-FFF2-40B4-BE49-F238E27FC236}">
                  <a16:creationId xmlns:a16="http://schemas.microsoft.com/office/drawing/2014/main" id="{DD9B19A4-82C7-41DF-9EB8-A3DBBE911FC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4" name="Picture 8" descr="Image result for speaker clipart">
              <a:extLst>
                <a:ext uri="{FF2B5EF4-FFF2-40B4-BE49-F238E27FC236}">
                  <a16:creationId xmlns:a16="http://schemas.microsoft.com/office/drawing/2014/main" id="{065161AD-BD5C-4966-A232-9F24C7D1947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235FCB82-DF5B-4C3E-BD7E-0CA7762C16D6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9169BF21-44CC-46A4-83F6-209C92C4EDF6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6A55AA54-AB2D-47CA-8254-40B99CD29FE6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E36A8F20-27C3-4729-862D-F53EE29FC512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98EDC500-BAEF-45E5-8C66-5416B29DCCBD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039DF4C8-8471-40DC-9762-D8F2CDB157F5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848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:a16="http://schemas.microsoft.com/office/drawing/2014/main" id="{B88FA960-9B80-44E0-A9D1-EEC3C2FF6124}"/>
              </a:ext>
            </a:extLst>
          </p:cNvPr>
          <p:cNvSpPr/>
          <p:nvPr/>
        </p:nvSpPr>
        <p:spPr>
          <a:xfrm flipH="1" flipV="1">
            <a:off x="868381" y="3709787"/>
            <a:ext cx="2657102" cy="3361108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2" name="Picture 2" descr="Image result for basketball clipart">
            <a:extLst>
              <a:ext uri="{FF2B5EF4-FFF2-40B4-BE49-F238E27FC236}">
                <a16:creationId xmlns:a16="http://schemas.microsoft.com/office/drawing/2014/main" id="{29AC3F95-844E-4BAD-A018-0ECD89A1D2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9727" y="4352165"/>
            <a:ext cx="525252" cy="51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2" name="Picture 31" descr="A picture containing cup, sky, next, sitting&#10;&#10;Description automatically generated">
            <a:extLst>
              <a:ext uri="{FF2B5EF4-FFF2-40B4-BE49-F238E27FC236}">
                <a16:creationId xmlns:a16="http://schemas.microsoft.com/office/drawing/2014/main" id="{BE091B50-DED8-4417-8E4D-F85056F07D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834983" y="4281144"/>
            <a:ext cx="274529" cy="519615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 rot="16200000" flipH="1" flipV="1">
            <a:off x="4075278" y="3162091"/>
            <a:ext cx="3364124" cy="4453484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 rot="16200000" flipH="1" flipV="1">
            <a:off x="3362193" y="-918466"/>
            <a:ext cx="2119650" cy="7124137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 rot="16200000" flipH="1" flipV="1">
            <a:off x="6614282" y="1789013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0831A01-50B0-46EC-B537-FA193721EE02}"/>
              </a:ext>
            </a:extLst>
          </p:cNvPr>
          <p:cNvGrpSpPr/>
          <p:nvPr/>
        </p:nvGrpSpPr>
        <p:grpSpPr>
          <a:xfrm rot="16200000" flipH="1">
            <a:off x="6317641" y="5305211"/>
            <a:ext cx="1261560" cy="1416104"/>
            <a:chOff x="4457935" y="6096336"/>
            <a:chExt cx="1261560" cy="1416104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6530879-D213-44BA-98E1-7A7DCC27ECFD}"/>
                </a:ext>
              </a:extLst>
            </p:cNvPr>
            <p:cNvGrpSpPr/>
            <p:nvPr/>
          </p:nvGrpSpPr>
          <p:grpSpPr>
            <a:xfrm rot="16200000" flipH="1">
              <a:off x="5068480" y="6362095"/>
              <a:ext cx="417444" cy="884586"/>
              <a:chOff x="2356796" y="2229408"/>
              <a:chExt cx="417444" cy="884586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94A62639-F735-4641-BD57-C55115A61868}"/>
                  </a:ext>
                </a:extLst>
              </p:cNvPr>
              <p:cNvGrpSpPr/>
              <p:nvPr/>
            </p:nvGrpSpPr>
            <p:grpSpPr>
              <a:xfrm>
                <a:off x="2356796" y="2229408"/>
                <a:ext cx="417444" cy="884586"/>
                <a:chOff x="2146196" y="5963606"/>
                <a:chExt cx="417444" cy="884586"/>
              </a:xfrm>
            </p:grpSpPr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98F9C4EA-ED09-4885-A319-F8243337F65F}"/>
                    </a:ext>
                  </a:extLst>
                </p:cNvPr>
                <p:cNvSpPr/>
                <p:nvPr/>
              </p:nvSpPr>
              <p:spPr>
                <a:xfrm>
                  <a:off x="2156135" y="6665973"/>
                  <a:ext cx="175594" cy="175594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4" name="Oval 73">
                  <a:extLst>
                    <a:ext uri="{FF2B5EF4-FFF2-40B4-BE49-F238E27FC236}">
                      <a16:creationId xmlns:a16="http://schemas.microsoft.com/office/drawing/2014/main" id="{FE224F99-619C-45FF-BFC0-A20E3BF279C6}"/>
                    </a:ext>
                  </a:extLst>
                </p:cNvPr>
                <p:cNvSpPr/>
                <p:nvPr/>
              </p:nvSpPr>
              <p:spPr>
                <a:xfrm>
                  <a:off x="2381419" y="6672598"/>
                  <a:ext cx="175594" cy="175594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5" name="Cylinder 74">
                  <a:extLst>
                    <a:ext uri="{FF2B5EF4-FFF2-40B4-BE49-F238E27FC236}">
                      <a16:creationId xmlns:a16="http://schemas.microsoft.com/office/drawing/2014/main" id="{FEA7AC6C-0A2C-43A8-BF12-706752E96CC0}"/>
                    </a:ext>
                  </a:extLst>
                </p:cNvPr>
                <p:cNvSpPr/>
                <p:nvPr/>
              </p:nvSpPr>
              <p:spPr>
                <a:xfrm>
                  <a:off x="2146196" y="6241901"/>
                  <a:ext cx="417444" cy="506896"/>
                </a:xfrm>
                <a:prstGeom prst="can">
                  <a:avLst/>
                </a:prstGeom>
                <a:solidFill>
                  <a:schemeClr val="bg1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B93752BE-409C-494B-AF2B-16277493BDF4}"/>
                    </a:ext>
                  </a:extLst>
                </p:cNvPr>
                <p:cNvSpPr/>
                <p:nvPr/>
              </p:nvSpPr>
              <p:spPr>
                <a:xfrm>
                  <a:off x="2156135" y="5963606"/>
                  <a:ext cx="397566" cy="397566"/>
                </a:xfrm>
                <a:prstGeom prst="ellipse">
                  <a:avLst/>
                </a:prstGeom>
                <a:solidFill>
                  <a:schemeClr val="bg1"/>
                </a:solidFill>
                <a:ln w="571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sp>
            <p:nvSpPr>
              <p:cNvPr id="84" name="Oval 83">
                <a:extLst>
                  <a:ext uri="{FF2B5EF4-FFF2-40B4-BE49-F238E27FC236}">
                    <a16:creationId xmlns:a16="http://schemas.microsoft.com/office/drawing/2014/main" id="{19DAF602-5357-4982-A474-A3BA2A801182}"/>
                  </a:ext>
                </a:extLst>
              </p:cNvPr>
              <p:cNvSpPr/>
              <p:nvPr/>
            </p:nvSpPr>
            <p:spPr>
              <a:xfrm flipH="1">
                <a:off x="2423281" y="2361326"/>
                <a:ext cx="99120" cy="99120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85" name="Oval 84">
                <a:extLst>
                  <a:ext uri="{FF2B5EF4-FFF2-40B4-BE49-F238E27FC236}">
                    <a16:creationId xmlns:a16="http://schemas.microsoft.com/office/drawing/2014/main" id="{5E273471-9E30-48B2-AA8B-31E0D66B8AEF}"/>
                  </a:ext>
                </a:extLst>
              </p:cNvPr>
              <p:cNvSpPr/>
              <p:nvPr/>
            </p:nvSpPr>
            <p:spPr>
              <a:xfrm flipH="1">
                <a:off x="2448374" y="2386564"/>
                <a:ext cx="71279" cy="71279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71" name="Arc 70">
              <a:extLst>
                <a:ext uri="{FF2B5EF4-FFF2-40B4-BE49-F238E27FC236}">
                  <a16:creationId xmlns:a16="http://schemas.microsoft.com/office/drawing/2014/main" id="{A0A3DE80-7370-4060-9153-B80BA045517E}"/>
                </a:ext>
              </a:extLst>
            </p:cNvPr>
            <p:cNvSpPr/>
            <p:nvPr/>
          </p:nvSpPr>
          <p:spPr>
            <a:xfrm rot="16200000" flipH="1">
              <a:off x="4028783" y="6525488"/>
              <a:ext cx="1416104" cy="557800"/>
            </a:xfrm>
            <a:prstGeom prst="arc">
              <a:avLst>
                <a:gd name="adj1" fmla="val 3199597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389EC7B-7C05-4E8D-B58F-A8D8F6DD6D6C}"/>
              </a:ext>
            </a:extLst>
          </p:cNvPr>
          <p:cNvSpPr/>
          <p:nvPr/>
        </p:nvSpPr>
        <p:spPr>
          <a:xfrm>
            <a:off x="2053221" y="1791085"/>
            <a:ext cx="4838035" cy="2031615"/>
          </a:xfrm>
          <a:custGeom>
            <a:avLst/>
            <a:gdLst>
              <a:gd name="connsiteX0" fmla="*/ 4665078 w 4718997"/>
              <a:gd name="connsiteY0" fmla="*/ 1777615 h 2031615"/>
              <a:gd name="connsiteX1" fmla="*/ 4652378 w 4718997"/>
              <a:gd name="connsiteY1" fmla="*/ 1015615 h 2031615"/>
              <a:gd name="connsiteX2" fmla="*/ 4004678 w 4718997"/>
              <a:gd name="connsiteY2" fmla="*/ 152015 h 2031615"/>
              <a:gd name="connsiteX3" fmla="*/ 1934578 w 4718997"/>
              <a:gd name="connsiteY3" fmla="*/ 37715 h 2031615"/>
              <a:gd name="connsiteX4" fmla="*/ 816978 w 4718997"/>
              <a:gd name="connsiteY4" fmla="*/ 571115 h 2031615"/>
              <a:gd name="connsiteX5" fmla="*/ 1312278 w 4718997"/>
              <a:gd name="connsiteY5" fmla="*/ 1117215 h 2031615"/>
              <a:gd name="connsiteX6" fmla="*/ 308978 w 4718997"/>
              <a:gd name="connsiteY6" fmla="*/ 1549015 h 2031615"/>
              <a:gd name="connsiteX7" fmla="*/ 16878 w 4718997"/>
              <a:gd name="connsiteY7" fmla="*/ 2031615 h 2031615"/>
              <a:gd name="connsiteX0" fmla="*/ 4640361 w 4708002"/>
              <a:gd name="connsiteY0" fmla="*/ 1904615 h 2031615"/>
              <a:gd name="connsiteX1" fmla="*/ 4652378 w 4708002"/>
              <a:gd name="connsiteY1" fmla="*/ 1015615 h 2031615"/>
              <a:gd name="connsiteX2" fmla="*/ 4004678 w 4708002"/>
              <a:gd name="connsiteY2" fmla="*/ 152015 h 2031615"/>
              <a:gd name="connsiteX3" fmla="*/ 1934578 w 4708002"/>
              <a:gd name="connsiteY3" fmla="*/ 37715 h 2031615"/>
              <a:gd name="connsiteX4" fmla="*/ 816978 w 4708002"/>
              <a:gd name="connsiteY4" fmla="*/ 571115 h 2031615"/>
              <a:gd name="connsiteX5" fmla="*/ 1312278 w 4708002"/>
              <a:gd name="connsiteY5" fmla="*/ 1117215 h 2031615"/>
              <a:gd name="connsiteX6" fmla="*/ 308978 w 4708002"/>
              <a:gd name="connsiteY6" fmla="*/ 1549015 h 2031615"/>
              <a:gd name="connsiteX7" fmla="*/ 16878 w 4708002"/>
              <a:gd name="connsiteY7" fmla="*/ 2031615 h 20316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08002" h="2031615">
                <a:moveTo>
                  <a:pt x="4640361" y="1904615"/>
                </a:moveTo>
                <a:cubicBezTo>
                  <a:pt x="4689044" y="1659081"/>
                  <a:pt x="4758325" y="1307715"/>
                  <a:pt x="4652378" y="1015615"/>
                </a:cubicBezTo>
                <a:cubicBezTo>
                  <a:pt x="4546431" y="723515"/>
                  <a:pt x="4457645" y="314998"/>
                  <a:pt x="4004678" y="152015"/>
                </a:cubicBezTo>
                <a:cubicBezTo>
                  <a:pt x="3551711" y="-10968"/>
                  <a:pt x="2465861" y="-32135"/>
                  <a:pt x="1934578" y="37715"/>
                </a:cubicBezTo>
                <a:cubicBezTo>
                  <a:pt x="1403295" y="107565"/>
                  <a:pt x="920695" y="391198"/>
                  <a:pt x="816978" y="571115"/>
                </a:cubicBezTo>
                <a:cubicBezTo>
                  <a:pt x="713261" y="751032"/>
                  <a:pt x="1396945" y="954232"/>
                  <a:pt x="1312278" y="1117215"/>
                </a:cubicBezTo>
                <a:cubicBezTo>
                  <a:pt x="1227611" y="1280198"/>
                  <a:pt x="524878" y="1396615"/>
                  <a:pt x="308978" y="1549015"/>
                </a:cubicBezTo>
                <a:cubicBezTo>
                  <a:pt x="93078" y="1701415"/>
                  <a:pt x="-50855" y="1980815"/>
                  <a:pt x="16878" y="2031615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5F05B9F-6A5D-46DB-9511-9BA560B8D92E}"/>
              </a:ext>
            </a:extLst>
          </p:cNvPr>
          <p:cNvSpPr/>
          <p:nvPr/>
        </p:nvSpPr>
        <p:spPr>
          <a:xfrm rot="16200000">
            <a:off x="1939047" y="3238597"/>
            <a:ext cx="263222" cy="1101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61B5D52-EE0E-4F51-B000-0381CA39D2F6}"/>
              </a:ext>
            </a:extLst>
          </p:cNvPr>
          <p:cNvSpPr/>
          <p:nvPr/>
        </p:nvSpPr>
        <p:spPr>
          <a:xfrm rot="16200000">
            <a:off x="6612993" y="3184429"/>
            <a:ext cx="377687" cy="11218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3" name="Group 62">
            <a:extLst>
              <a:ext uri="{FF2B5EF4-FFF2-40B4-BE49-F238E27FC236}">
                <a16:creationId xmlns:a16="http://schemas.microsoft.com/office/drawing/2014/main" id="{EA18B676-B2A7-4801-925F-167C7FFA27E6}"/>
              </a:ext>
            </a:extLst>
          </p:cNvPr>
          <p:cNvGrpSpPr/>
          <p:nvPr/>
        </p:nvGrpSpPr>
        <p:grpSpPr>
          <a:xfrm>
            <a:off x="6397490" y="3080389"/>
            <a:ext cx="417444" cy="884586"/>
            <a:chOff x="2822713" y="5705057"/>
            <a:chExt cx="417444" cy="884586"/>
          </a:xfrm>
        </p:grpSpPr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05FBA649-0B46-4A8C-882F-D230668DE6F1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5FC4CB2-F160-4A45-A049-102C83B1172A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Cylinder 65">
              <a:extLst>
                <a:ext uri="{FF2B5EF4-FFF2-40B4-BE49-F238E27FC236}">
                  <a16:creationId xmlns:a16="http://schemas.microsoft.com/office/drawing/2014/main" id="{A4D37E5B-369C-42C1-A4B4-4A2BC2720313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Oval 66">
              <a:extLst>
                <a:ext uri="{FF2B5EF4-FFF2-40B4-BE49-F238E27FC236}">
                  <a16:creationId xmlns:a16="http://schemas.microsoft.com/office/drawing/2014/main" id="{115A0818-441E-4E05-A845-535976422F0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37AD7BB9-A087-4EE8-897B-2A8154359788}"/>
              </a:ext>
            </a:extLst>
          </p:cNvPr>
          <p:cNvGrpSpPr/>
          <p:nvPr/>
        </p:nvGrpSpPr>
        <p:grpSpPr>
          <a:xfrm rot="16200000" flipV="1">
            <a:off x="4044874" y="3164254"/>
            <a:ext cx="3392365" cy="4420915"/>
            <a:chOff x="263664" y="1831119"/>
            <a:chExt cx="4303582" cy="4644564"/>
          </a:xfrm>
        </p:grpSpPr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49F8E28-D778-4662-8234-83A64CAE859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83150" y="6204863"/>
              <a:ext cx="1595915" cy="252388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>
              <a:extLst>
                <a:ext uri="{FF2B5EF4-FFF2-40B4-BE49-F238E27FC236}">
                  <a16:creationId xmlns:a16="http://schemas.microsoft.com/office/drawing/2014/main" id="{98E5D27A-2681-4D89-B153-A58007D02BD5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042236" y="4617639"/>
              <a:ext cx="424978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Connector 77">
              <a:extLst>
                <a:ext uri="{FF2B5EF4-FFF2-40B4-BE49-F238E27FC236}">
                  <a16:creationId xmlns:a16="http://schemas.microsoft.com/office/drawing/2014/main" id="{AE0FE3B0-044D-4A09-AC41-D408C6C5B5B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64572" y="1831119"/>
              <a:ext cx="1518763" cy="1323755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3BCC230-8D00-44D3-AA60-017F66F053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068613" y="3668106"/>
              <a:ext cx="14801" cy="965102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Straight Connector 79">
              <a:extLst>
                <a:ext uri="{FF2B5EF4-FFF2-40B4-BE49-F238E27FC236}">
                  <a16:creationId xmlns:a16="http://schemas.microsoft.com/office/drawing/2014/main" id="{110D3E4C-F5D6-4ADB-A86D-D46DA55D9C9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441709" y="4607142"/>
              <a:ext cx="401064" cy="197058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8F83AE71-FE02-4C86-9361-464A696CC5BC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3664" y="3083358"/>
              <a:ext cx="755470" cy="3392325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Straight Connector 82">
              <a:extLst>
                <a:ext uri="{FF2B5EF4-FFF2-40B4-BE49-F238E27FC236}">
                  <a16:creationId xmlns:a16="http://schemas.microsoft.com/office/drawing/2014/main" id="{AB28C460-3323-4605-8FB4-9E529E81200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786941" y="3650777"/>
              <a:ext cx="735824" cy="244980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342B8ADE-EB82-4D93-8912-300977278024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629241" y="2383493"/>
              <a:ext cx="938005" cy="27439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Connector 88">
              <a:extLst>
                <a:ext uri="{FF2B5EF4-FFF2-40B4-BE49-F238E27FC236}">
                  <a16:creationId xmlns:a16="http://schemas.microsoft.com/office/drawing/2014/main" id="{602B4DA2-1349-4A40-AD9C-4C3396ED915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51761" y="1831119"/>
              <a:ext cx="720647" cy="1875828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E1DA851C-2577-4EBE-9F47-DD4B33954EC0}"/>
              </a:ext>
            </a:extLst>
          </p:cNvPr>
          <p:cNvGrpSpPr/>
          <p:nvPr/>
        </p:nvGrpSpPr>
        <p:grpSpPr>
          <a:xfrm>
            <a:off x="1855688" y="3286850"/>
            <a:ext cx="417444" cy="884586"/>
            <a:chOff x="994637" y="1960593"/>
            <a:chExt cx="417444" cy="884586"/>
          </a:xfrm>
        </p:grpSpPr>
        <p:sp>
          <p:nvSpPr>
            <p:cNvPr id="91" name="Oval 90">
              <a:extLst>
                <a:ext uri="{FF2B5EF4-FFF2-40B4-BE49-F238E27FC236}">
                  <a16:creationId xmlns:a16="http://schemas.microsoft.com/office/drawing/2014/main" id="{78898ADE-2394-4FCC-B3AD-0600479CE9A7}"/>
                </a:ext>
              </a:extLst>
            </p:cNvPr>
            <p:cNvSpPr/>
            <p:nvPr/>
          </p:nvSpPr>
          <p:spPr>
            <a:xfrm>
              <a:off x="1004576" y="2662960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789E8C19-90CB-48D9-BA1C-4A0991CA0BCB}"/>
                </a:ext>
              </a:extLst>
            </p:cNvPr>
            <p:cNvSpPr/>
            <p:nvPr/>
          </p:nvSpPr>
          <p:spPr>
            <a:xfrm>
              <a:off x="1229860" y="2669585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Cylinder 92">
              <a:extLst>
                <a:ext uri="{FF2B5EF4-FFF2-40B4-BE49-F238E27FC236}">
                  <a16:creationId xmlns:a16="http://schemas.microsoft.com/office/drawing/2014/main" id="{69D780ED-ED73-4AE8-8363-0D3CEA92990C}"/>
                </a:ext>
              </a:extLst>
            </p:cNvPr>
            <p:cNvSpPr/>
            <p:nvPr/>
          </p:nvSpPr>
          <p:spPr>
            <a:xfrm>
              <a:off x="994637" y="2238888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4" name="Oval 93">
              <a:extLst>
                <a:ext uri="{FF2B5EF4-FFF2-40B4-BE49-F238E27FC236}">
                  <a16:creationId xmlns:a16="http://schemas.microsoft.com/office/drawing/2014/main" id="{A1FDC3FB-26D2-457C-BF5C-E0EC9C0BFA67}"/>
                </a:ext>
              </a:extLst>
            </p:cNvPr>
            <p:cNvSpPr/>
            <p:nvPr/>
          </p:nvSpPr>
          <p:spPr>
            <a:xfrm>
              <a:off x="1004576" y="1960593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5" name="Group 94">
              <a:extLst>
                <a:ext uri="{FF2B5EF4-FFF2-40B4-BE49-F238E27FC236}">
                  <a16:creationId xmlns:a16="http://schemas.microsoft.com/office/drawing/2014/main" id="{1FB59B7C-8D9E-4B31-946B-ACF0E09E85C0}"/>
                </a:ext>
              </a:extLst>
            </p:cNvPr>
            <p:cNvGrpSpPr/>
            <p:nvPr/>
          </p:nvGrpSpPr>
          <p:grpSpPr>
            <a:xfrm>
              <a:off x="1227180" y="2094682"/>
              <a:ext cx="99120" cy="99120"/>
              <a:chOff x="4980904" y="1894840"/>
              <a:chExt cx="126114" cy="126114"/>
            </a:xfrm>
          </p:grpSpPr>
          <p:sp>
            <p:nvSpPr>
              <p:cNvPr id="99" name="Oval 98">
                <a:extLst>
                  <a:ext uri="{FF2B5EF4-FFF2-40B4-BE49-F238E27FC236}">
                    <a16:creationId xmlns:a16="http://schemas.microsoft.com/office/drawing/2014/main" id="{5EE9C08F-EC01-4198-85A0-A6803A65D3B7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0" name="Oval 99">
                <a:extLst>
                  <a:ext uri="{FF2B5EF4-FFF2-40B4-BE49-F238E27FC236}">
                    <a16:creationId xmlns:a16="http://schemas.microsoft.com/office/drawing/2014/main" id="{F42BF884-9814-46C9-AAC0-DCDF336B1762}"/>
                  </a:ext>
                </a:extLst>
              </p:cNvPr>
              <p:cNvSpPr/>
              <p:nvPr/>
            </p:nvSpPr>
            <p:spPr>
              <a:xfrm>
                <a:off x="5008437" y="1934023"/>
                <a:ext cx="81440" cy="81438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AF791801-6F40-4463-AD9F-0198DCDBBE9C}"/>
                </a:ext>
              </a:extLst>
            </p:cNvPr>
            <p:cNvGrpSpPr/>
            <p:nvPr/>
          </p:nvGrpSpPr>
          <p:grpSpPr>
            <a:xfrm>
              <a:off x="1078500" y="2094682"/>
              <a:ext cx="99120" cy="99120"/>
              <a:chOff x="4980904" y="1894840"/>
              <a:chExt cx="126114" cy="126114"/>
            </a:xfrm>
          </p:grpSpPr>
          <p:sp>
            <p:nvSpPr>
              <p:cNvPr id="97" name="Oval 96">
                <a:extLst>
                  <a:ext uri="{FF2B5EF4-FFF2-40B4-BE49-F238E27FC236}">
                    <a16:creationId xmlns:a16="http://schemas.microsoft.com/office/drawing/2014/main" id="{F2507A5A-ADC1-4E50-B2A8-CD9904F0A79E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8" name="Oval 97">
                <a:extLst>
                  <a:ext uri="{FF2B5EF4-FFF2-40B4-BE49-F238E27FC236}">
                    <a16:creationId xmlns:a16="http://schemas.microsoft.com/office/drawing/2014/main" id="{6210CEA7-8611-4057-9C30-7233A620DAB9}"/>
                  </a:ext>
                </a:extLst>
              </p:cNvPr>
              <p:cNvSpPr/>
              <p:nvPr/>
            </p:nvSpPr>
            <p:spPr>
              <a:xfrm>
                <a:off x="5008437" y="1934023"/>
                <a:ext cx="81440" cy="81438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pic>
        <p:nvPicPr>
          <p:cNvPr id="3074" name="Picture 2" descr="Image result for green apple clipart">
            <a:extLst>
              <a:ext uri="{FF2B5EF4-FFF2-40B4-BE49-F238E27FC236}">
                <a16:creationId xmlns:a16="http://schemas.microsoft.com/office/drawing/2014/main" id="{03EB0025-C635-4E39-B77A-37453EE54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6851" y="4496461"/>
            <a:ext cx="452437" cy="53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1" name="Oval 100">
            <a:extLst>
              <a:ext uri="{FF2B5EF4-FFF2-40B4-BE49-F238E27FC236}">
                <a16:creationId xmlns:a16="http://schemas.microsoft.com/office/drawing/2014/main" id="{1B2945F0-3AC9-423C-BCBD-566DA6057B99}"/>
              </a:ext>
            </a:extLst>
          </p:cNvPr>
          <p:cNvSpPr/>
          <p:nvPr/>
        </p:nvSpPr>
        <p:spPr>
          <a:xfrm>
            <a:off x="915449" y="4234937"/>
            <a:ext cx="767758" cy="752306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7EE4E5CE-85BF-40FB-8E0E-59E6CED9F17B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1B3ADD2E-7414-4EF8-A8EB-FB380209AFE5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7CD4E762-DB70-4B1A-BF40-F0F35959397A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76A61223-26A8-426F-9971-5199ABD94554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4.0</a:t>
              </a:r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5A189BB7-F1FF-4105-B69B-A7B11718265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7" name="Rectangle 106">
              <a:extLst>
                <a:ext uri="{FF2B5EF4-FFF2-40B4-BE49-F238E27FC236}">
                  <a16:creationId xmlns:a16="http://schemas.microsoft.com/office/drawing/2014/main" id="{B7B8CF91-9BE9-4D07-B79B-0059B727A825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44657185-6640-427A-94CB-D3AD0C146F7F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09" name="Picture 2" descr="Image result for red x">
              <a:extLst>
                <a:ext uri="{FF2B5EF4-FFF2-40B4-BE49-F238E27FC236}">
                  <a16:creationId xmlns:a16="http://schemas.microsoft.com/office/drawing/2014/main" id="{95A970D5-8ADE-48C6-ABED-1A846E0272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0" name="Picture 2" descr="Image result for megaphone clipart">
              <a:extLst>
                <a:ext uri="{FF2B5EF4-FFF2-40B4-BE49-F238E27FC236}">
                  <a16:creationId xmlns:a16="http://schemas.microsoft.com/office/drawing/2014/main" id="{096497AB-ED66-449E-A26E-E9196DD1CE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11" name="Picture 8" descr="Image result for speaker clipart">
              <a:extLst>
                <a:ext uri="{FF2B5EF4-FFF2-40B4-BE49-F238E27FC236}">
                  <a16:creationId xmlns:a16="http://schemas.microsoft.com/office/drawing/2014/main" id="{A03EFF5B-7A3F-402E-9006-3179BD67F2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12" name="TextBox 111">
              <a:extLst>
                <a:ext uri="{FF2B5EF4-FFF2-40B4-BE49-F238E27FC236}">
                  <a16:creationId xmlns:a16="http://schemas.microsoft.com/office/drawing/2014/main" id="{57D486EE-E89B-4833-9E18-4C3E5A0D89C0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113" name="TextBox 112">
              <a:extLst>
                <a:ext uri="{FF2B5EF4-FFF2-40B4-BE49-F238E27FC236}">
                  <a16:creationId xmlns:a16="http://schemas.microsoft.com/office/drawing/2014/main" id="{430FF68F-DB1E-468E-ACB4-D7C1212C5D59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114" name="TextBox 113">
              <a:extLst>
                <a:ext uri="{FF2B5EF4-FFF2-40B4-BE49-F238E27FC236}">
                  <a16:creationId xmlns:a16="http://schemas.microsoft.com/office/drawing/2014/main" id="{62AE6278-E282-4043-ABB2-64CE37BAC3A4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95423D91-99A0-4240-9CEB-B5EA5D435976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F8C64CF5-0F14-4257-A0E5-BBDA447FBD83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117" name="TextBox 116">
              <a:extLst>
                <a:ext uri="{FF2B5EF4-FFF2-40B4-BE49-F238E27FC236}">
                  <a16:creationId xmlns:a16="http://schemas.microsoft.com/office/drawing/2014/main" id="{D2F27FFB-A540-48B4-8D37-3D0C2E394AF9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92535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Rectangle 67">
            <a:extLst>
              <a:ext uri="{FF2B5EF4-FFF2-40B4-BE49-F238E27FC236}">
                <a16:creationId xmlns:a16="http://schemas.microsoft.com/office/drawing/2014/main" id="{93FEB061-18A1-4A70-8CA7-18E33CD523DD}"/>
              </a:ext>
            </a:extLst>
          </p:cNvPr>
          <p:cNvSpPr/>
          <p:nvPr/>
        </p:nvSpPr>
        <p:spPr>
          <a:xfrm>
            <a:off x="596706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2" name="Picture 4" descr="Image result for frisbee">
            <a:extLst>
              <a:ext uri="{FF2B5EF4-FFF2-40B4-BE49-F238E27FC236}">
                <a16:creationId xmlns:a16="http://schemas.microsoft.com/office/drawing/2014/main" id="{BC357251-FEBA-4283-AFD6-1EC776E06F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19107" y="1724970"/>
            <a:ext cx="936561" cy="70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5CAE459A-BB8F-4FFF-8071-A2E0DA8CE488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5" name="Picture 2" descr="Image result for clipart book">
            <a:extLst>
              <a:ext uri="{FF2B5EF4-FFF2-40B4-BE49-F238E27FC236}">
                <a16:creationId xmlns:a16="http://schemas.microsoft.com/office/drawing/2014/main" id="{73586870-ED40-41AB-AE10-2B16BCC2D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8556" y="2436032"/>
            <a:ext cx="968138" cy="968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AA3A8EEF-ACED-4A06-9457-86F0331BA6CD}"/>
              </a:ext>
            </a:extLst>
          </p:cNvPr>
          <p:cNvSpPr/>
          <p:nvPr/>
        </p:nvSpPr>
        <p:spPr>
          <a:xfrm>
            <a:off x="4664281" y="1922013"/>
            <a:ext cx="327929" cy="96813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1534B0-3E4F-45EB-B900-01DCE95DA43E}"/>
              </a:ext>
            </a:extLst>
          </p:cNvPr>
          <p:cNvCxnSpPr>
            <a:cxnSpLocks/>
          </p:cNvCxnSpPr>
          <p:nvPr/>
        </p:nvCxnSpPr>
        <p:spPr>
          <a:xfrm>
            <a:off x="2621364" y="4597008"/>
            <a:ext cx="214188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6" name="Picture 2" descr="Image result for megaphone clipart">
            <a:extLst>
              <a:ext uri="{FF2B5EF4-FFF2-40B4-BE49-F238E27FC236}">
                <a16:creationId xmlns:a16="http://schemas.microsoft.com/office/drawing/2014/main" id="{BD0C03A1-36B9-4E51-B216-B9120C68A3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7033148">
            <a:off x="1340076" y="6038251"/>
            <a:ext cx="1134872" cy="85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37BC5F8-B9C3-4683-9093-E8BF04F5675C}"/>
              </a:ext>
            </a:extLst>
          </p:cNvPr>
          <p:cNvCxnSpPr>
            <a:cxnSpLocks/>
          </p:cNvCxnSpPr>
          <p:nvPr/>
        </p:nvCxnSpPr>
        <p:spPr>
          <a:xfrm>
            <a:off x="2621364" y="5813933"/>
            <a:ext cx="2141883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9F91DE41-A309-474B-870C-1A76C12613E0}"/>
              </a:ext>
            </a:extLst>
          </p:cNvPr>
          <p:cNvCxnSpPr>
            <a:cxnSpLocks/>
          </p:cNvCxnSpPr>
          <p:nvPr/>
        </p:nvCxnSpPr>
        <p:spPr>
          <a:xfrm flipV="1">
            <a:off x="2621364" y="2999878"/>
            <a:ext cx="2174625" cy="145807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3745F6AA-5FFA-431C-A748-93B137DBDDCC}"/>
              </a:ext>
            </a:extLst>
          </p:cNvPr>
          <p:cNvCxnSpPr>
            <a:cxnSpLocks/>
          </p:cNvCxnSpPr>
          <p:nvPr/>
        </p:nvCxnSpPr>
        <p:spPr>
          <a:xfrm flipV="1">
            <a:off x="2259415" y="1686556"/>
            <a:ext cx="2550572" cy="169352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>
            <a:extLst>
              <a:ext uri="{FF2B5EF4-FFF2-40B4-BE49-F238E27FC236}">
                <a16:creationId xmlns:a16="http://schemas.microsoft.com/office/drawing/2014/main" id="{EDC9E138-9D62-418C-B15B-76168F633EF9}"/>
              </a:ext>
            </a:extLst>
          </p:cNvPr>
          <p:cNvGrpSpPr/>
          <p:nvPr/>
        </p:nvGrpSpPr>
        <p:grpSpPr>
          <a:xfrm>
            <a:off x="2506829" y="6055610"/>
            <a:ext cx="1301652" cy="805391"/>
            <a:chOff x="5376860" y="5157250"/>
            <a:chExt cx="1301652" cy="805391"/>
          </a:xfrm>
        </p:grpSpPr>
        <p:sp>
          <p:nvSpPr>
            <p:cNvPr id="54" name="Speech Bubble: Oval 53">
              <a:extLst>
                <a:ext uri="{FF2B5EF4-FFF2-40B4-BE49-F238E27FC236}">
                  <a16:creationId xmlns:a16="http://schemas.microsoft.com/office/drawing/2014/main" id="{12F3085C-3608-4B00-8BD7-F7FE19DF2C43}"/>
                </a:ext>
              </a:extLst>
            </p:cNvPr>
            <p:cNvSpPr/>
            <p:nvPr/>
          </p:nvSpPr>
          <p:spPr>
            <a:xfrm>
              <a:off x="5376860" y="5157250"/>
              <a:ext cx="1301652" cy="805391"/>
            </a:xfrm>
            <a:prstGeom prst="wedgeEllipseCallout">
              <a:avLst>
                <a:gd name="adj1" fmla="val -69663"/>
                <a:gd name="adj2" fmla="val -36423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20EBEF6-CC2B-4650-A309-CC501031D4E0}"/>
                </a:ext>
              </a:extLst>
            </p:cNvPr>
            <p:cNvSpPr txBox="1"/>
            <p:nvPr/>
          </p:nvSpPr>
          <p:spPr>
            <a:xfrm>
              <a:off x="5536206" y="5243731"/>
              <a:ext cx="100746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/>
                <a:t>Turn left 45</a:t>
              </a:r>
              <a:r>
                <a:rPr lang="en-US" sz="1200" baseline="30000" dirty="0"/>
                <a:t>o</a:t>
              </a:r>
              <a:r>
                <a:rPr lang="en-US" sz="1200" dirty="0"/>
                <a:t> counter-clockwise!</a:t>
              </a:r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35C8EED1-1B5E-4992-9B74-D58A6878E35B}"/>
              </a:ext>
            </a:extLst>
          </p:cNvPr>
          <p:cNvGrpSpPr/>
          <p:nvPr/>
        </p:nvGrpSpPr>
        <p:grpSpPr>
          <a:xfrm flipH="1">
            <a:off x="813292" y="4749367"/>
            <a:ext cx="417444" cy="884586"/>
            <a:chOff x="2822713" y="5705057"/>
            <a:chExt cx="417444" cy="884586"/>
          </a:xfrm>
        </p:grpSpPr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2627C447-5DFB-410E-A816-0251768B88A4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CCA93BFE-4604-4509-954F-16D9F5BA6BEE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Cylinder 58">
              <a:extLst>
                <a:ext uri="{FF2B5EF4-FFF2-40B4-BE49-F238E27FC236}">
                  <a16:creationId xmlns:a16="http://schemas.microsoft.com/office/drawing/2014/main" id="{5857722D-9214-43C6-B514-8B90F0BD1555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B2DECA16-F157-4CA2-88E8-D02205DCA31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1" name="Group 60">
              <a:extLst>
                <a:ext uri="{FF2B5EF4-FFF2-40B4-BE49-F238E27FC236}">
                  <a16:creationId xmlns:a16="http://schemas.microsoft.com/office/drawing/2014/main" id="{6478DBCD-F7E4-48C4-9999-B5AA0EEFF104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62" name="Oval 61">
                <a:extLst>
                  <a:ext uri="{FF2B5EF4-FFF2-40B4-BE49-F238E27FC236}">
                    <a16:creationId xmlns:a16="http://schemas.microsoft.com/office/drawing/2014/main" id="{8BA4A2DF-ABD7-4B44-82C6-A76D1FFF5028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4" name="Oval 63">
                <a:extLst>
                  <a:ext uri="{FF2B5EF4-FFF2-40B4-BE49-F238E27FC236}">
                    <a16:creationId xmlns:a16="http://schemas.microsoft.com/office/drawing/2014/main" id="{FF857E8E-D4B8-402C-913A-074B2F621CFF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C6A3A3CF-9CF4-4A4D-9736-24F46EAAC60F}"/>
              </a:ext>
            </a:extLst>
          </p:cNvPr>
          <p:cNvCxnSpPr>
            <a:cxnSpLocks/>
          </p:cNvCxnSpPr>
          <p:nvPr/>
        </p:nvCxnSpPr>
        <p:spPr>
          <a:xfrm>
            <a:off x="2630889" y="4442868"/>
            <a:ext cx="0" cy="18288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1" name="Picture 2" descr="Image result for cartoon face">
            <a:extLst>
              <a:ext uri="{FF2B5EF4-FFF2-40B4-BE49-F238E27FC236}">
                <a16:creationId xmlns:a16="http://schemas.microsoft.com/office/drawing/2014/main" id="{0E933029-E01B-4B50-9BEE-DC09845AC5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95916" y="3503011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2" name="Oval 71">
            <a:extLst>
              <a:ext uri="{FF2B5EF4-FFF2-40B4-BE49-F238E27FC236}">
                <a16:creationId xmlns:a16="http://schemas.microsoft.com/office/drawing/2014/main" id="{A907D8EC-51AD-4193-B18B-349C6F273884}"/>
              </a:ext>
            </a:extLst>
          </p:cNvPr>
          <p:cNvSpPr/>
          <p:nvPr/>
        </p:nvSpPr>
        <p:spPr>
          <a:xfrm>
            <a:off x="5429120" y="3355141"/>
            <a:ext cx="919977" cy="901461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95064541-94A9-4BB0-9C6E-35EDF5B08157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19EE94A4-6F49-4FE5-BAE2-AB883EEA9C77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F787D403-908F-465B-A4CB-47D558F1E106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7A81F53C-D8EC-4578-8AA5-317689792FD4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5.0</a:t>
              </a:r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7B8D25B1-FC76-4495-8330-DA925EF9ADF1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32536C96-17E5-4DCC-B900-A0F848D5BD8A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79" name="Straight Connector 78">
              <a:extLst>
                <a:ext uri="{FF2B5EF4-FFF2-40B4-BE49-F238E27FC236}">
                  <a16:creationId xmlns:a16="http://schemas.microsoft.com/office/drawing/2014/main" id="{BB6D1A33-8B6A-421A-94C6-0CBFB47432C4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0" name="Picture 2" descr="Image result for red x">
              <a:extLst>
                <a:ext uri="{FF2B5EF4-FFF2-40B4-BE49-F238E27FC236}">
                  <a16:creationId xmlns:a16="http://schemas.microsoft.com/office/drawing/2014/main" id="{DCFA1DFE-8955-4432-99DA-EC176661930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1" name="Picture 2" descr="Image result for megaphone clipart">
              <a:extLst>
                <a:ext uri="{FF2B5EF4-FFF2-40B4-BE49-F238E27FC236}">
                  <a16:creationId xmlns:a16="http://schemas.microsoft.com/office/drawing/2014/main" id="{05972C25-81D0-44D6-B561-D636D1844D7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2" name="Picture 8" descr="Image result for speaker clipart">
              <a:extLst>
                <a:ext uri="{FF2B5EF4-FFF2-40B4-BE49-F238E27FC236}">
                  <a16:creationId xmlns:a16="http://schemas.microsoft.com/office/drawing/2014/main" id="{EF9B7FF7-0544-4A9D-BB81-4F75E2D21F3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4A2BFE67-B83C-465F-9BFC-14BCDC76A1E0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84" name="TextBox 83">
              <a:extLst>
                <a:ext uri="{FF2B5EF4-FFF2-40B4-BE49-F238E27FC236}">
                  <a16:creationId xmlns:a16="http://schemas.microsoft.com/office/drawing/2014/main" id="{621D9B2B-895F-4BE1-98CD-F3ECDDB88893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5AC0BEC2-D2DD-47A8-A923-0AF249CB8C72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FE36BB84-A341-4C38-8AF4-AE47E93196BD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7B5866A4-4E21-489D-8244-D1099A053939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2F198E5F-4B06-4948-B057-6911C7A0F508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  <p:pic>
        <p:nvPicPr>
          <p:cNvPr id="42" name="Picture 2" descr="Image result for red x">
            <a:extLst>
              <a:ext uri="{FF2B5EF4-FFF2-40B4-BE49-F238E27FC236}">
                <a16:creationId xmlns:a16="http://schemas.microsoft.com/office/drawing/2014/main" id="{7F805612-2456-4298-8748-A5A6E92403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2068" y="4986112"/>
            <a:ext cx="381725" cy="43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92957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8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80134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>
            <a:off x="2390360" y="3140650"/>
            <a:ext cx="4827932" cy="95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55D00EE-E13F-44E0-A4B8-D9CB36159E2B}"/>
              </a:ext>
            </a:extLst>
          </p:cNvPr>
          <p:cNvSpPr/>
          <p:nvPr/>
        </p:nvSpPr>
        <p:spPr>
          <a:xfrm>
            <a:off x="7171082" y="1782385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3BFDE27-FB5F-4643-BD51-9BCD6FCFFBAF}"/>
              </a:ext>
            </a:extLst>
          </p:cNvPr>
          <p:cNvGrpSpPr/>
          <p:nvPr/>
        </p:nvGrpSpPr>
        <p:grpSpPr>
          <a:xfrm flipH="1">
            <a:off x="2707800" y="1870302"/>
            <a:ext cx="417444" cy="884586"/>
            <a:chOff x="2822713" y="5705057"/>
            <a:chExt cx="417444" cy="88458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FB6C5D0-A895-4DEB-BD54-EEA42FD0C0C6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D80ED14-6BC8-4444-9AFD-41E1DE6019CE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ylinder 22">
              <a:extLst>
                <a:ext uri="{FF2B5EF4-FFF2-40B4-BE49-F238E27FC236}">
                  <a16:creationId xmlns:a16="http://schemas.microsoft.com/office/drawing/2014/main" id="{C8DA8E1D-D01D-4F5C-B89C-9BF2373368C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7FCA202-9A13-49F5-84E0-3152CF36137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722F1F8-AF30-41A3-9131-A01D5B9E0B9C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12CDF1D2-B897-49FA-B274-ADD71EBEA982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BA4189E-65EB-49CA-BD05-6F9BF57C9B43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2F49D3B-86AB-41DE-A2EF-848C30ACB2CE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B3FD4A3-002E-4C83-B659-92525C7F0FE8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EC3E08A-BD52-4126-942C-0E5D44B1976E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90DA67E-D324-423C-8B54-F57CC6858FF5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2.0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7071894-E0C6-4178-9894-EB189FEEDB1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9A8FE59-00B3-477D-A58D-170E4BEDF9BC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F714F03-079C-424B-9B71-0DC8A5734909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2" descr="Image result for red x">
              <a:extLst>
                <a:ext uri="{FF2B5EF4-FFF2-40B4-BE49-F238E27FC236}">
                  <a16:creationId xmlns:a16="http://schemas.microsoft.com/office/drawing/2014/main" id="{5C27730F-39F7-4207-B3A4-949376A801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Image result for megaphone clipart">
              <a:extLst>
                <a:ext uri="{FF2B5EF4-FFF2-40B4-BE49-F238E27FC236}">
                  <a16:creationId xmlns:a16="http://schemas.microsoft.com/office/drawing/2014/main" id="{854ABEE0-4BB9-4E77-A4F6-4B506DEC0C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8" descr="Image result for speaker clipart">
              <a:extLst>
                <a:ext uri="{FF2B5EF4-FFF2-40B4-BE49-F238E27FC236}">
                  <a16:creationId xmlns:a16="http://schemas.microsoft.com/office/drawing/2014/main" id="{3C4EDF7C-1608-43F4-BE3F-BEC1951C29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87EB164-138C-450A-AD31-0BDE746BAE6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4A552-9493-45D8-8C54-CE0211F863D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4EAAF3C-F241-4FCF-A548-66FB95A98890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48B5E8C-327D-441F-A919-82CE7C739C99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EDB9BAD-931B-462E-9AE8-E123F5DEA8C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F395BA6-E44B-409D-9CCA-94C2A8E40021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941051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8" descr="Image result for speaker clipart">
            <a:extLst>
              <a:ext uri="{FF2B5EF4-FFF2-40B4-BE49-F238E27FC236}">
                <a16:creationId xmlns:a16="http://schemas.microsoft.com/office/drawing/2014/main" id="{12FC6CCA-DDF9-4532-8EFC-CD50BAA53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903900">
            <a:off x="2333143" y="1811754"/>
            <a:ext cx="873136" cy="87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E87E7B6-F2FF-40FF-8800-CAE2FB29E86B}"/>
              </a:ext>
            </a:extLst>
          </p:cNvPr>
          <p:cNvGrpSpPr/>
          <p:nvPr/>
        </p:nvGrpSpPr>
        <p:grpSpPr>
          <a:xfrm>
            <a:off x="4591877" y="6054672"/>
            <a:ext cx="417444" cy="884586"/>
            <a:chOff x="6559735" y="1383131"/>
            <a:chExt cx="417444" cy="88458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228B1E4-0E0B-4759-A453-A66BAFFD6D64}"/>
                </a:ext>
              </a:extLst>
            </p:cNvPr>
            <p:cNvSpPr/>
            <p:nvPr/>
          </p:nvSpPr>
          <p:spPr>
            <a:xfrm>
              <a:off x="6569674" y="2085498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EFD5801-18D0-4A48-8657-ECDC69974C8B}"/>
                </a:ext>
              </a:extLst>
            </p:cNvPr>
            <p:cNvSpPr/>
            <p:nvPr/>
          </p:nvSpPr>
          <p:spPr>
            <a:xfrm>
              <a:off x="6794958" y="2092123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Cylinder 25">
              <a:extLst>
                <a:ext uri="{FF2B5EF4-FFF2-40B4-BE49-F238E27FC236}">
                  <a16:creationId xmlns:a16="http://schemas.microsoft.com/office/drawing/2014/main" id="{96DFA9D9-F181-4317-A10C-72833633A0E4}"/>
                </a:ext>
              </a:extLst>
            </p:cNvPr>
            <p:cNvSpPr/>
            <p:nvPr/>
          </p:nvSpPr>
          <p:spPr>
            <a:xfrm>
              <a:off x="6559735" y="1661426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015ADD-52D8-4A88-BAAA-A7970AE405BE}"/>
                </a:ext>
              </a:extLst>
            </p:cNvPr>
            <p:cNvSpPr/>
            <p:nvPr/>
          </p:nvSpPr>
          <p:spPr>
            <a:xfrm>
              <a:off x="6569674" y="1383131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671B3AE5-37C5-400D-AC20-A21B0151BFDA}"/>
              </a:ext>
            </a:extLst>
          </p:cNvPr>
          <p:cNvCxnSpPr>
            <a:cxnSpLocks/>
          </p:cNvCxnSpPr>
          <p:nvPr/>
        </p:nvCxnSpPr>
        <p:spPr>
          <a:xfrm>
            <a:off x="4777410" y="4866670"/>
            <a:ext cx="0" cy="104465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649B401D-C85B-4F17-AA47-D5EEA6A2E1F1}"/>
              </a:ext>
            </a:extLst>
          </p:cNvPr>
          <p:cNvCxnSpPr>
            <a:cxnSpLocks/>
          </p:cNvCxnSpPr>
          <p:nvPr/>
        </p:nvCxnSpPr>
        <p:spPr>
          <a:xfrm>
            <a:off x="4157046" y="4047879"/>
            <a:ext cx="634981" cy="868046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3ADCE325-A6B8-48E8-90D6-ED4A210C9BAC}"/>
              </a:ext>
            </a:extLst>
          </p:cNvPr>
          <p:cNvCxnSpPr>
            <a:cxnSpLocks/>
          </p:cNvCxnSpPr>
          <p:nvPr/>
        </p:nvCxnSpPr>
        <p:spPr>
          <a:xfrm flipH="1" flipV="1">
            <a:off x="4759556" y="4866670"/>
            <a:ext cx="2288944" cy="58166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ED72745B-F3E6-4DEB-B5A4-74630D482050}"/>
              </a:ext>
            </a:extLst>
          </p:cNvPr>
          <p:cNvCxnSpPr>
            <a:cxnSpLocks/>
          </p:cNvCxnSpPr>
          <p:nvPr/>
        </p:nvCxnSpPr>
        <p:spPr>
          <a:xfrm>
            <a:off x="2387122" y="2507789"/>
            <a:ext cx="1779386" cy="1552790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47526734-05B2-4035-9EFD-B10E3CEF523C}"/>
              </a:ext>
            </a:extLst>
          </p:cNvPr>
          <p:cNvCxnSpPr>
            <a:cxnSpLocks/>
          </p:cNvCxnSpPr>
          <p:nvPr/>
        </p:nvCxnSpPr>
        <p:spPr>
          <a:xfrm flipV="1">
            <a:off x="4795265" y="3766595"/>
            <a:ext cx="1221409" cy="1102308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6E10896A-166A-4131-BA9A-F0755603D4C8}"/>
              </a:ext>
            </a:extLst>
          </p:cNvPr>
          <p:cNvCxnSpPr>
            <a:cxnSpLocks/>
          </p:cNvCxnSpPr>
          <p:nvPr/>
        </p:nvCxnSpPr>
        <p:spPr>
          <a:xfrm flipH="1">
            <a:off x="5978574" y="2811371"/>
            <a:ext cx="416265" cy="994297"/>
          </a:xfrm>
          <a:prstGeom prst="line">
            <a:avLst/>
          </a:prstGeom>
          <a:ln w="571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030CC7A2-3C82-4630-B814-FBEE62D177D0}"/>
              </a:ext>
            </a:extLst>
          </p:cNvPr>
          <p:cNvSpPr/>
          <p:nvPr/>
        </p:nvSpPr>
        <p:spPr>
          <a:xfrm>
            <a:off x="2354236" y="1907888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18D6E6A3-3A92-42A8-9D4B-12E70F0643A2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3FF5B039-0157-46D7-9473-78054B5F4EEE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8E2E1C68-56D9-41C6-A355-48C569536493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CFF20F5F-8A64-4B5F-BFD4-966687D13E25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6.0</a:t>
              </a:r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11A03379-D591-42E7-9106-C26BF66E5287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BA3DEAD2-CAB8-4C32-8685-C566A723722E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129721DC-4782-44F1-B278-CD4B582B27AA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8" name="Picture 2" descr="Image result for red x">
              <a:extLst>
                <a:ext uri="{FF2B5EF4-FFF2-40B4-BE49-F238E27FC236}">
                  <a16:creationId xmlns:a16="http://schemas.microsoft.com/office/drawing/2014/main" id="{A01D27F6-31F7-497C-B0CA-ECA1F3DF4E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9" name="Picture 2" descr="Image result for megaphone clipart">
              <a:extLst>
                <a:ext uri="{FF2B5EF4-FFF2-40B4-BE49-F238E27FC236}">
                  <a16:creationId xmlns:a16="http://schemas.microsoft.com/office/drawing/2014/main" id="{4A1C7FAF-1D1C-424C-842C-B61C7B41CE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8" descr="Image result for speaker clipart">
              <a:extLst>
                <a:ext uri="{FF2B5EF4-FFF2-40B4-BE49-F238E27FC236}">
                  <a16:creationId xmlns:a16="http://schemas.microsoft.com/office/drawing/2014/main" id="{40325EFC-4CC5-41AD-BA27-1C72101687F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48FABD85-8B62-4613-BD7C-3EC4544187BD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B9A3D18-642F-47AB-8682-27362EB00C62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21D55D8C-13E1-49DD-8BB3-4BD45956CF85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E053986A-4015-4F7C-ADDD-A76B08B26C44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BFA8FB3E-66BD-4F9F-A6E3-E51BAEC2F7CF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9C995C7-13DC-483B-8115-D994B14CF5FD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244526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E87E7B6-F2FF-40FF-8800-CAE2FB29E86B}"/>
              </a:ext>
            </a:extLst>
          </p:cNvPr>
          <p:cNvGrpSpPr/>
          <p:nvPr/>
        </p:nvGrpSpPr>
        <p:grpSpPr>
          <a:xfrm>
            <a:off x="4591877" y="6054672"/>
            <a:ext cx="417444" cy="884586"/>
            <a:chOff x="6559735" y="1383131"/>
            <a:chExt cx="417444" cy="88458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C228B1E4-0E0B-4759-A453-A66BAFFD6D64}"/>
                </a:ext>
              </a:extLst>
            </p:cNvPr>
            <p:cNvSpPr/>
            <p:nvPr/>
          </p:nvSpPr>
          <p:spPr>
            <a:xfrm>
              <a:off x="6569674" y="2085498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FEFD5801-18D0-4A48-8657-ECDC69974C8B}"/>
                </a:ext>
              </a:extLst>
            </p:cNvPr>
            <p:cNvSpPr/>
            <p:nvPr/>
          </p:nvSpPr>
          <p:spPr>
            <a:xfrm>
              <a:off x="6794958" y="2092123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Cylinder 25">
              <a:extLst>
                <a:ext uri="{FF2B5EF4-FFF2-40B4-BE49-F238E27FC236}">
                  <a16:creationId xmlns:a16="http://schemas.microsoft.com/office/drawing/2014/main" id="{96DFA9D9-F181-4317-A10C-72833633A0E4}"/>
                </a:ext>
              </a:extLst>
            </p:cNvPr>
            <p:cNvSpPr/>
            <p:nvPr/>
          </p:nvSpPr>
          <p:spPr>
            <a:xfrm>
              <a:off x="6559735" y="1661426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DB015ADD-52D8-4A88-BAAA-A7970AE405BE}"/>
                </a:ext>
              </a:extLst>
            </p:cNvPr>
            <p:cNvSpPr/>
            <p:nvPr/>
          </p:nvSpPr>
          <p:spPr>
            <a:xfrm>
              <a:off x="6569674" y="1383131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2" name="Rectangle 31">
            <a:extLst>
              <a:ext uri="{FF2B5EF4-FFF2-40B4-BE49-F238E27FC236}">
                <a16:creationId xmlns:a16="http://schemas.microsoft.com/office/drawing/2014/main" id="{ED486CE8-2EEE-43AA-9292-BC657DA91BBF}"/>
              </a:ext>
            </a:extLst>
          </p:cNvPr>
          <p:cNvSpPr/>
          <p:nvPr/>
        </p:nvSpPr>
        <p:spPr>
          <a:xfrm>
            <a:off x="4068898" y="1864124"/>
            <a:ext cx="1292538" cy="880162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948188A0-7C73-4A5D-874A-4BC756B6DC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814143" y="2108331"/>
            <a:ext cx="448391" cy="506897"/>
          </a:xfrm>
          <a:prstGeom prst="rect">
            <a:avLst/>
          </a:prstGeom>
        </p:spPr>
      </p:pic>
      <p:pic>
        <p:nvPicPr>
          <p:cNvPr id="29" name="Picture 28" descr="A picture containing object, antenna&#10;&#10;Description automatically generated">
            <a:extLst>
              <a:ext uri="{FF2B5EF4-FFF2-40B4-BE49-F238E27FC236}">
                <a16:creationId xmlns:a16="http://schemas.microsoft.com/office/drawing/2014/main" id="{67B4FD48-7650-490B-839C-1A35599B814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 rot="19623256">
            <a:off x="4132315" y="2016330"/>
            <a:ext cx="672963" cy="572734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F7BAE578-B3E3-47AA-BA0C-319B04544885}"/>
              </a:ext>
            </a:extLst>
          </p:cNvPr>
          <p:cNvGrpSpPr/>
          <p:nvPr/>
        </p:nvGrpSpPr>
        <p:grpSpPr>
          <a:xfrm rot="20950534">
            <a:off x="2514419" y="2167529"/>
            <a:ext cx="1407081" cy="828054"/>
            <a:chOff x="2549797" y="3657601"/>
            <a:chExt cx="1407081" cy="828054"/>
          </a:xfrm>
        </p:grpSpPr>
        <p:pic>
          <p:nvPicPr>
            <p:cNvPr id="4" name="Picture 3" descr="A picture containing kitchenware, pan, indoor, sky&#10;&#10;Description automatically generated">
              <a:extLst>
                <a:ext uri="{FF2B5EF4-FFF2-40B4-BE49-F238E27FC236}">
                  <a16:creationId xmlns:a16="http://schemas.microsoft.com/office/drawing/2014/main" id="{4A566897-509B-4C00-B8E1-4E079239457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7"/>
                </a:ext>
              </a:extLst>
            </a:blip>
            <a:stretch>
              <a:fillRect/>
            </a:stretch>
          </p:blipFill>
          <p:spPr>
            <a:xfrm>
              <a:off x="3082577" y="3679780"/>
              <a:ext cx="805874" cy="805874"/>
            </a:xfrm>
            <a:prstGeom prst="rect">
              <a:avLst/>
            </a:prstGeom>
          </p:spPr>
        </p:pic>
        <p:pic>
          <p:nvPicPr>
            <p:cNvPr id="27" name="Picture 26" descr="A picture containing cup, sky, next, sitting&#10;&#10;Description automatically generated">
              <a:extLst>
                <a:ext uri="{FF2B5EF4-FFF2-40B4-BE49-F238E27FC236}">
                  <a16:creationId xmlns:a16="http://schemas.microsoft.com/office/drawing/2014/main" id="{D8265A8F-D6E5-4735-85CF-804CE88A9EE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9"/>
                </a:ext>
              </a:extLst>
            </a:blip>
            <a:stretch>
              <a:fillRect/>
            </a:stretch>
          </p:blipFill>
          <p:spPr>
            <a:xfrm>
              <a:off x="2759990" y="3803489"/>
              <a:ext cx="295050" cy="558456"/>
            </a:xfrm>
            <a:prstGeom prst="rect">
              <a:avLst/>
            </a:prstGeom>
          </p:spPr>
        </p:pic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9FF4A48-347A-4E10-8F41-19620A8E08DB}"/>
                </a:ext>
              </a:extLst>
            </p:cNvPr>
            <p:cNvSpPr/>
            <p:nvPr/>
          </p:nvSpPr>
          <p:spPr>
            <a:xfrm>
              <a:off x="2549797" y="3657601"/>
              <a:ext cx="1407081" cy="828054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3" name="Rectangle 32">
            <a:extLst>
              <a:ext uri="{FF2B5EF4-FFF2-40B4-BE49-F238E27FC236}">
                <a16:creationId xmlns:a16="http://schemas.microsoft.com/office/drawing/2014/main" id="{60C85F7F-63A2-4F9A-BAA0-CED2E5F0D875}"/>
              </a:ext>
            </a:extLst>
          </p:cNvPr>
          <p:cNvSpPr/>
          <p:nvPr/>
        </p:nvSpPr>
        <p:spPr>
          <a:xfrm rot="627834">
            <a:off x="5661459" y="2106375"/>
            <a:ext cx="1291911" cy="838615"/>
          </a:xfrm>
          <a:prstGeom prst="rect">
            <a:avLst/>
          </a:prstGeom>
          <a:solidFill>
            <a:schemeClr val="bg1"/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 descr="A close up of a pepper&#10;&#10;Description automatically generated">
            <a:extLst>
              <a:ext uri="{FF2B5EF4-FFF2-40B4-BE49-F238E27FC236}">
                <a16:creationId xmlns:a16="http://schemas.microsoft.com/office/drawing/2014/main" id="{49C061EC-FBDC-4242-B7A7-8FF4E22A294F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11"/>
              </a:ext>
            </a:extLst>
          </a:blip>
          <a:stretch>
            <a:fillRect/>
          </a:stretch>
        </p:blipFill>
        <p:spPr>
          <a:xfrm rot="627834">
            <a:off x="5728226" y="2091921"/>
            <a:ext cx="570673" cy="672963"/>
          </a:xfrm>
          <a:prstGeom prst="rect">
            <a:avLst/>
          </a:prstGeom>
        </p:spPr>
      </p:pic>
      <p:pic>
        <p:nvPicPr>
          <p:cNvPr id="30" name="Picture 2" descr="Image result for cartoon face">
            <a:extLst>
              <a:ext uri="{FF2B5EF4-FFF2-40B4-BE49-F238E27FC236}">
                <a16:creationId xmlns:a16="http://schemas.microsoft.com/office/drawing/2014/main" id="{B34B05FC-4C71-404C-B29A-2264B46F43D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27834">
            <a:off x="6306185" y="2251080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Oval 33">
            <a:extLst>
              <a:ext uri="{FF2B5EF4-FFF2-40B4-BE49-F238E27FC236}">
                <a16:creationId xmlns:a16="http://schemas.microsoft.com/office/drawing/2014/main" id="{3D42D1EF-CC60-4643-9B77-65934216A3F6}"/>
              </a:ext>
            </a:extLst>
          </p:cNvPr>
          <p:cNvSpPr/>
          <p:nvPr/>
        </p:nvSpPr>
        <p:spPr>
          <a:xfrm rot="646080">
            <a:off x="5415319" y="1847359"/>
            <a:ext cx="1852960" cy="1462753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DCF18CA-91E9-4205-8B84-41FE4028BD94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C7AF424E-B34F-45A1-B5B6-0EEF1108981E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386A48FC-43AA-440D-A52A-7904E9412C17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DDF730AA-4E32-46B0-813D-60F111E387F9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5.0</a:t>
              </a:r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218A2CA0-B36C-42F9-8C70-0E0092C664CA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06420FD7-7ABC-45F4-ABD6-9991CEF76001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Connector 42">
              <a:extLst>
                <a:ext uri="{FF2B5EF4-FFF2-40B4-BE49-F238E27FC236}">
                  <a16:creationId xmlns:a16="http://schemas.microsoft.com/office/drawing/2014/main" id="{19CF84EC-C5FA-4214-B724-EA74C4975BAB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4" name="Picture 2" descr="Image result for red x">
              <a:extLst>
                <a:ext uri="{FF2B5EF4-FFF2-40B4-BE49-F238E27FC236}">
                  <a16:creationId xmlns:a16="http://schemas.microsoft.com/office/drawing/2014/main" id="{E4945CC4-1518-4F67-B150-2F5518626E8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Picture 2" descr="Image result for megaphone clipart">
              <a:extLst>
                <a:ext uri="{FF2B5EF4-FFF2-40B4-BE49-F238E27FC236}">
                  <a16:creationId xmlns:a16="http://schemas.microsoft.com/office/drawing/2014/main" id="{BD264344-9B38-4243-9A60-D92E3A8FA4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" name="Picture 8" descr="Image result for speaker clipart">
              <a:extLst>
                <a:ext uri="{FF2B5EF4-FFF2-40B4-BE49-F238E27FC236}">
                  <a16:creationId xmlns:a16="http://schemas.microsoft.com/office/drawing/2014/main" id="{4AABA01D-B6CD-47FD-A887-DD0D6D81877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E2DFF9E1-3D34-491C-8186-3CFF9ADE8C0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0DFC52AF-B9CF-4E2C-B264-57601D9CCF4A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87884487-8F80-46C9-8941-DC48D4A1254E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38F806D8-EDA7-4F1F-B6D5-CCD68580CF28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E875214A-7177-497B-A079-F385A24FEA3D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A2A6395-12DB-41B0-AA6E-A176976BFBBD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95396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 flipH="1" flipV="1"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 flipH="1" flipV="1"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8" name="Picture 47" descr="A picture containing cup, sky, next, sitting&#10;&#10;Description automatically generated">
            <a:extLst>
              <a:ext uri="{FF2B5EF4-FFF2-40B4-BE49-F238E27FC236}">
                <a16:creationId xmlns:a16="http://schemas.microsoft.com/office/drawing/2014/main" id="{2B1101D9-76E7-4C31-B214-1182B48EC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5584365" y="4854670"/>
            <a:ext cx="295050" cy="558456"/>
          </a:xfrm>
          <a:prstGeom prst="rect">
            <a:avLst/>
          </a:prstGeom>
        </p:spPr>
      </p:pic>
      <p:pic>
        <p:nvPicPr>
          <p:cNvPr id="49" name="Picture 2" descr="Image result for basketball clipart">
            <a:extLst>
              <a:ext uri="{FF2B5EF4-FFF2-40B4-BE49-F238E27FC236}">
                <a16:creationId xmlns:a16="http://schemas.microsoft.com/office/drawing/2014/main" id="{2B703478-E3DB-4D89-BAB2-9033ACCAB4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36830" y="6375544"/>
            <a:ext cx="559570" cy="5535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555FD4A0-384B-455C-A060-3798BC841F29}"/>
              </a:ext>
            </a:extLst>
          </p:cNvPr>
          <p:cNvGrpSpPr/>
          <p:nvPr/>
        </p:nvGrpSpPr>
        <p:grpSpPr>
          <a:xfrm>
            <a:off x="3997321" y="2135686"/>
            <a:ext cx="417444" cy="884586"/>
            <a:chOff x="2822713" y="5705057"/>
            <a:chExt cx="417444" cy="884586"/>
          </a:xfrm>
        </p:grpSpPr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13DBB2E8-0BFD-4954-B661-4DA3890C3EDE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EBEC5544-C7B4-4ED2-8ABF-FE6F75733EBB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Cylinder 26">
              <a:extLst>
                <a:ext uri="{FF2B5EF4-FFF2-40B4-BE49-F238E27FC236}">
                  <a16:creationId xmlns:a16="http://schemas.microsoft.com/office/drawing/2014/main" id="{4E9DCB4C-DC67-49FB-8DBC-144214D8E3D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A28DEA9B-FA11-4058-9D7D-63CB79BEB98A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C1145F8-6EE1-48D4-9C4D-302CF4FC64B5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29136266-7F7E-4A57-8A39-0ED84EBD0424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>
                <a:extLst>
                  <a:ext uri="{FF2B5EF4-FFF2-40B4-BE49-F238E27FC236}">
                    <a16:creationId xmlns:a16="http://schemas.microsoft.com/office/drawing/2014/main" id="{115E07A7-658D-4460-B2AB-70CE7367717A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3" name="Picture 2" descr="Image result for green apple clipart">
            <a:extLst>
              <a:ext uri="{FF2B5EF4-FFF2-40B4-BE49-F238E27FC236}">
                <a16:creationId xmlns:a16="http://schemas.microsoft.com/office/drawing/2014/main" id="{F6667CAC-58E9-4EEA-9581-AD7DEDDD885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74704" y="5518469"/>
            <a:ext cx="452437" cy="53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Oval 31">
            <a:extLst>
              <a:ext uri="{FF2B5EF4-FFF2-40B4-BE49-F238E27FC236}">
                <a16:creationId xmlns:a16="http://schemas.microsoft.com/office/drawing/2014/main" id="{9B7751CC-12BB-4C16-B931-BD29817396BA}"/>
              </a:ext>
            </a:extLst>
          </p:cNvPr>
          <p:cNvSpPr/>
          <p:nvPr/>
        </p:nvSpPr>
        <p:spPr>
          <a:xfrm>
            <a:off x="6117044" y="5425826"/>
            <a:ext cx="767758" cy="752306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F52529BE-6A9A-45F6-9749-F003C63636B1}"/>
              </a:ext>
            </a:extLst>
          </p:cNvPr>
          <p:cNvSpPr/>
          <p:nvPr/>
        </p:nvSpPr>
        <p:spPr>
          <a:xfrm>
            <a:off x="1004902" y="2577979"/>
            <a:ext cx="3762700" cy="3517900"/>
          </a:xfrm>
          <a:custGeom>
            <a:avLst/>
            <a:gdLst>
              <a:gd name="connsiteX0" fmla="*/ 2513014 w 3783014"/>
              <a:gd name="connsiteY0" fmla="*/ 0 h 3505200"/>
              <a:gd name="connsiteX1" fmla="*/ 633414 w 3783014"/>
              <a:gd name="connsiteY1" fmla="*/ 304800 h 3505200"/>
              <a:gd name="connsiteX2" fmla="*/ 74614 w 3783014"/>
              <a:gd name="connsiteY2" fmla="*/ 1790700 h 3505200"/>
              <a:gd name="connsiteX3" fmla="*/ 2093914 w 3783014"/>
              <a:gd name="connsiteY3" fmla="*/ 2844800 h 3505200"/>
              <a:gd name="connsiteX4" fmla="*/ 2855914 w 3783014"/>
              <a:gd name="connsiteY4" fmla="*/ 2628900 h 3505200"/>
              <a:gd name="connsiteX5" fmla="*/ 3783014 w 3783014"/>
              <a:gd name="connsiteY5" fmla="*/ 3505200 h 3505200"/>
              <a:gd name="connsiteX0" fmla="*/ 2488486 w 3758486"/>
              <a:gd name="connsiteY0" fmla="*/ 0 h 3505200"/>
              <a:gd name="connsiteX1" fmla="*/ 608886 w 3758486"/>
              <a:gd name="connsiteY1" fmla="*/ 304800 h 3505200"/>
              <a:gd name="connsiteX2" fmla="*/ 50086 w 3758486"/>
              <a:gd name="connsiteY2" fmla="*/ 1790700 h 3505200"/>
              <a:gd name="connsiteX3" fmla="*/ 1688386 w 3758486"/>
              <a:gd name="connsiteY3" fmla="*/ 2971800 h 3505200"/>
              <a:gd name="connsiteX4" fmla="*/ 2831386 w 3758486"/>
              <a:gd name="connsiteY4" fmla="*/ 2628900 h 3505200"/>
              <a:gd name="connsiteX5" fmla="*/ 3758486 w 3758486"/>
              <a:gd name="connsiteY5" fmla="*/ 3505200 h 3505200"/>
              <a:gd name="connsiteX0" fmla="*/ 2759400 w 3762700"/>
              <a:gd name="connsiteY0" fmla="*/ 0 h 3517900"/>
              <a:gd name="connsiteX1" fmla="*/ 613100 w 3762700"/>
              <a:gd name="connsiteY1" fmla="*/ 317500 h 3517900"/>
              <a:gd name="connsiteX2" fmla="*/ 54300 w 3762700"/>
              <a:gd name="connsiteY2" fmla="*/ 1803400 h 3517900"/>
              <a:gd name="connsiteX3" fmla="*/ 1692600 w 3762700"/>
              <a:gd name="connsiteY3" fmla="*/ 2984500 h 3517900"/>
              <a:gd name="connsiteX4" fmla="*/ 2835600 w 3762700"/>
              <a:gd name="connsiteY4" fmla="*/ 2641600 h 3517900"/>
              <a:gd name="connsiteX5" fmla="*/ 3762700 w 3762700"/>
              <a:gd name="connsiteY5" fmla="*/ 3517900 h 3517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762700" h="3517900">
                <a:moveTo>
                  <a:pt x="2759400" y="0"/>
                </a:moveTo>
                <a:cubicBezTo>
                  <a:pt x="2022800" y="3175"/>
                  <a:pt x="1063950" y="16933"/>
                  <a:pt x="613100" y="317500"/>
                </a:cubicBezTo>
                <a:cubicBezTo>
                  <a:pt x="162250" y="618067"/>
                  <a:pt x="-125617" y="1358900"/>
                  <a:pt x="54300" y="1803400"/>
                </a:cubicBezTo>
                <a:cubicBezTo>
                  <a:pt x="234217" y="2247900"/>
                  <a:pt x="1229050" y="2844800"/>
                  <a:pt x="1692600" y="2984500"/>
                </a:cubicBezTo>
                <a:cubicBezTo>
                  <a:pt x="2156150" y="3124200"/>
                  <a:pt x="2490583" y="2552700"/>
                  <a:pt x="2835600" y="2641600"/>
                </a:cubicBezTo>
                <a:cubicBezTo>
                  <a:pt x="3180617" y="2730500"/>
                  <a:pt x="3439908" y="3134783"/>
                  <a:pt x="3762700" y="351790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 flipH="1" flipV="1">
            <a:off x="4767601" y="5451226"/>
            <a:ext cx="131148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9C64026C-B341-4958-AE29-7EAC6536E55B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A5A3B13-AD36-44AD-A9D1-5CD1566A6EAF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DC4F423-E028-4114-AE88-41B367818113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C157A0D-4E40-4AAF-86E4-549788866F9C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20.0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B9C742E6-D301-4CA8-BC83-421A8343A5C9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D52D280C-DB69-4600-84D6-FF455A6FF906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4CA95A8C-9E5C-4BC0-A570-7B77C7454AC3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2" descr="Image result for red x">
              <a:extLst>
                <a:ext uri="{FF2B5EF4-FFF2-40B4-BE49-F238E27FC236}">
                  <a16:creationId xmlns:a16="http://schemas.microsoft.com/office/drawing/2014/main" id="{631364F0-EE78-404B-87BA-6351193639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Image result for megaphone clipart">
              <a:extLst>
                <a:ext uri="{FF2B5EF4-FFF2-40B4-BE49-F238E27FC236}">
                  <a16:creationId xmlns:a16="http://schemas.microsoft.com/office/drawing/2014/main" id="{30C3A792-84D5-42EA-ACD1-5F341BDD0D4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8" descr="Image result for speaker clipart">
              <a:extLst>
                <a:ext uri="{FF2B5EF4-FFF2-40B4-BE49-F238E27FC236}">
                  <a16:creationId xmlns:a16="http://schemas.microsoft.com/office/drawing/2014/main" id="{9884D89E-41F9-42FD-A464-C92EDE850D8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B8647F63-697F-4DEB-A90F-2C0A26F2D8DB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4BBACC5-C0AD-4CCB-8847-A8430CB99481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66FC6699-E6DD-4A93-85C5-7C735E5B4A75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158A8143-4A4A-4A11-9BFF-A54813016EF3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1B4B1F4C-18B0-4FC7-AE2F-DDB3E17DF33D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03CADF67-62B0-4EEA-A887-49DEFF6FA4D2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865239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0" name="Picture 8" descr="Image result for speaker clipart">
            <a:extLst>
              <a:ext uri="{FF2B5EF4-FFF2-40B4-BE49-F238E27FC236}">
                <a16:creationId xmlns:a16="http://schemas.microsoft.com/office/drawing/2014/main" id="{DB15EB49-F16B-41BB-A190-6DD0A299FD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6956401">
            <a:off x="6310188" y="1620167"/>
            <a:ext cx="873136" cy="87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9799B7E-A75C-4826-A5BB-5B46CAC56DCE}"/>
              </a:ext>
            </a:extLst>
          </p:cNvPr>
          <p:cNvCxnSpPr>
            <a:cxnSpLocks/>
          </p:cNvCxnSpPr>
          <p:nvPr/>
        </p:nvCxnSpPr>
        <p:spPr>
          <a:xfrm flipV="1">
            <a:off x="4060335" y="2312591"/>
            <a:ext cx="3166588" cy="3255062"/>
          </a:xfrm>
          <a:prstGeom prst="line">
            <a:avLst/>
          </a:prstGeom>
          <a:ln w="762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90178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9FB1880-1EA3-4234-8BD5-0E8F81107CFF}"/>
              </a:ext>
            </a:extLst>
          </p:cNvPr>
          <p:cNvSpPr/>
          <p:nvPr/>
        </p:nvSpPr>
        <p:spPr>
          <a:xfrm>
            <a:off x="7163684" y="1782381"/>
            <a:ext cx="106781" cy="12011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D16EC5D7-134E-4293-BE1C-69C9BC19A9BC}"/>
              </a:ext>
            </a:extLst>
          </p:cNvPr>
          <p:cNvCxnSpPr>
            <a:cxnSpLocks/>
          </p:cNvCxnSpPr>
          <p:nvPr/>
        </p:nvCxnSpPr>
        <p:spPr>
          <a:xfrm flipV="1">
            <a:off x="4422125" y="1566396"/>
            <a:ext cx="1478484" cy="2547916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 flipV="1">
            <a:off x="5173746" y="3974133"/>
            <a:ext cx="2037094" cy="1235713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325B2355-C9C3-42B3-AF9E-49782AD0008F}"/>
              </a:ext>
            </a:extLst>
          </p:cNvPr>
          <p:cNvGrpSpPr/>
          <p:nvPr/>
        </p:nvGrpSpPr>
        <p:grpSpPr>
          <a:xfrm>
            <a:off x="3762142" y="5633291"/>
            <a:ext cx="417444" cy="884586"/>
            <a:chOff x="2822713" y="5705057"/>
            <a:chExt cx="417444" cy="884586"/>
          </a:xfrm>
        </p:grpSpPr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BF4948CD-F369-4F18-A5EB-3129205E5FC8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A2D812BA-1675-42D4-BEC9-38960272F760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Cylinder 66">
              <a:extLst>
                <a:ext uri="{FF2B5EF4-FFF2-40B4-BE49-F238E27FC236}">
                  <a16:creationId xmlns:a16="http://schemas.microsoft.com/office/drawing/2014/main" id="{477360A2-328B-4E22-91D3-5B8FDCB7F2ED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39B06E38-0B18-4B07-8E71-9D2641FBC055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9" name="Group 68">
              <a:extLst>
                <a:ext uri="{FF2B5EF4-FFF2-40B4-BE49-F238E27FC236}">
                  <a16:creationId xmlns:a16="http://schemas.microsoft.com/office/drawing/2014/main" id="{649B83B0-D957-4582-B082-B685E2DF3B7E}"/>
                </a:ext>
              </a:extLst>
            </p:cNvPr>
            <p:cNvGrpSpPr/>
            <p:nvPr/>
          </p:nvGrpSpPr>
          <p:grpSpPr>
            <a:xfrm>
              <a:off x="2896081" y="5802047"/>
              <a:ext cx="99120" cy="99120"/>
              <a:chOff x="5009989" y="1856055"/>
              <a:chExt cx="126114" cy="126114"/>
            </a:xfrm>
          </p:grpSpPr>
          <p:sp>
            <p:nvSpPr>
              <p:cNvPr id="70" name="Oval 69">
                <a:extLst>
                  <a:ext uri="{FF2B5EF4-FFF2-40B4-BE49-F238E27FC236}">
                    <a16:creationId xmlns:a16="http://schemas.microsoft.com/office/drawing/2014/main" id="{4285C90E-F659-4CD0-9EF6-4DC30AAD6C4C}"/>
                  </a:ext>
                </a:extLst>
              </p:cNvPr>
              <p:cNvSpPr/>
              <p:nvPr/>
            </p:nvSpPr>
            <p:spPr>
              <a:xfrm>
                <a:off x="5009989" y="1856055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1" name="Oval 70">
                <a:extLst>
                  <a:ext uri="{FF2B5EF4-FFF2-40B4-BE49-F238E27FC236}">
                    <a16:creationId xmlns:a16="http://schemas.microsoft.com/office/drawing/2014/main" id="{A19199C0-2BD5-4C3E-9C1E-55FF82259B8B}"/>
                  </a:ext>
                </a:extLst>
              </p:cNvPr>
              <p:cNvSpPr/>
              <p:nvPr/>
            </p:nvSpPr>
            <p:spPr>
              <a:xfrm>
                <a:off x="5013504" y="1874832"/>
                <a:ext cx="79160" cy="73857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B05F9B5E-D2A1-4A03-B1C9-D982AE25F0BA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9C1B9C2-0B54-43EB-AD0F-75A4A1E6CDB5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845E20B8-B417-44D7-B943-5168E663FC34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867614EE-1288-4C99-A18C-34960EA4DACC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3.0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B83E1C26-A814-4B70-BC55-E03CCE146B5D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D7664BDD-13D5-4A55-AC1F-E771C2922A15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6734B646-535E-450A-B24C-8F9FC3B770F3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Picture 2" descr="Image result for red x">
              <a:extLst>
                <a:ext uri="{FF2B5EF4-FFF2-40B4-BE49-F238E27FC236}">
                  <a16:creationId xmlns:a16="http://schemas.microsoft.com/office/drawing/2014/main" id="{4513556F-713E-4F7F-BB10-A4FF2F5C868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Image result for megaphone clipart">
              <a:extLst>
                <a:ext uri="{FF2B5EF4-FFF2-40B4-BE49-F238E27FC236}">
                  <a16:creationId xmlns:a16="http://schemas.microsoft.com/office/drawing/2014/main" id="{4FE26DD6-8A30-4A39-A4D4-03D6EADB96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8" descr="Image result for speaker clipart">
              <a:extLst>
                <a:ext uri="{FF2B5EF4-FFF2-40B4-BE49-F238E27FC236}">
                  <a16:creationId xmlns:a16="http://schemas.microsoft.com/office/drawing/2014/main" id="{91C7673D-FFC7-445F-9E88-95881082ACF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46F2ACD2-DF32-45F5-8222-9AFFCC12599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201813CC-E969-40D2-BF3B-B65B8899F609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206DA5E7-0314-4345-8FC6-EFA24998752E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F2FE63A-39DF-4BBD-8075-629CF759CEB4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3336D5AD-8770-43D6-B2C5-E67BB02B13C0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EEA4503-0E18-4486-A82D-3AB261D826A4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  <p:pic>
        <p:nvPicPr>
          <p:cNvPr id="33" name="Picture 2" descr="Image result for red x">
            <a:extLst>
              <a:ext uri="{FF2B5EF4-FFF2-40B4-BE49-F238E27FC236}">
                <a16:creationId xmlns:a16="http://schemas.microsoft.com/office/drawing/2014/main" id="{71CA65D6-FC9B-4413-B509-5398A9884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42393" y="4492922"/>
            <a:ext cx="381725" cy="43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4" name="Picture 2" descr="Image result for red x">
            <a:extLst>
              <a:ext uri="{FF2B5EF4-FFF2-40B4-BE49-F238E27FC236}">
                <a16:creationId xmlns:a16="http://schemas.microsoft.com/office/drawing/2014/main" id="{BFDBA5BB-36EB-4352-B597-B148033BFA1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9078" y="1768305"/>
            <a:ext cx="381725" cy="43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126006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8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80134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>
            <a:off x="2390360" y="3140650"/>
            <a:ext cx="4827932" cy="95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55D00EE-E13F-44E0-A4B8-D9CB36159E2B}"/>
              </a:ext>
            </a:extLst>
          </p:cNvPr>
          <p:cNvSpPr/>
          <p:nvPr/>
        </p:nvSpPr>
        <p:spPr>
          <a:xfrm>
            <a:off x="7171082" y="1782385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3BFDE27-FB5F-4643-BD51-9BCD6FCFFBAF}"/>
              </a:ext>
            </a:extLst>
          </p:cNvPr>
          <p:cNvGrpSpPr/>
          <p:nvPr/>
        </p:nvGrpSpPr>
        <p:grpSpPr>
          <a:xfrm flipH="1">
            <a:off x="2707800" y="1870302"/>
            <a:ext cx="417444" cy="884586"/>
            <a:chOff x="2822713" y="5705057"/>
            <a:chExt cx="417444" cy="88458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FB6C5D0-A895-4DEB-BD54-EEA42FD0C0C6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D80ED14-6BC8-4444-9AFD-41E1DE6019CE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ylinder 22">
              <a:extLst>
                <a:ext uri="{FF2B5EF4-FFF2-40B4-BE49-F238E27FC236}">
                  <a16:creationId xmlns:a16="http://schemas.microsoft.com/office/drawing/2014/main" id="{C8DA8E1D-D01D-4F5C-B89C-9BF2373368C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7FCA202-9A13-49F5-84E0-3152CF36137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722F1F8-AF30-41A3-9131-A01D5B9E0B9C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12CDF1D2-B897-49FA-B274-ADD71EBEA982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BA4189E-65EB-49CA-BD05-6F9BF57C9B43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2F49D3B-86AB-41DE-A2EF-848C30ACB2CE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B3FD4A3-002E-4C83-B659-92525C7F0FE8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EC3E08A-BD52-4126-942C-0E5D44B1976E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90DA67E-D324-423C-8B54-F57CC6858FF5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5.0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7071894-E0C6-4178-9894-EB189FEEDB1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9A8FE59-00B3-477D-A58D-170E4BEDF9BC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F714F03-079C-424B-9B71-0DC8A5734909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2" descr="Image result for red x">
              <a:extLst>
                <a:ext uri="{FF2B5EF4-FFF2-40B4-BE49-F238E27FC236}">
                  <a16:creationId xmlns:a16="http://schemas.microsoft.com/office/drawing/2014/main" id="{5C27730F-39F7-4207-B3A4-949376A801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Image result for megaphone clipart">
              <a:extLst>
                <a:ext uri="{FF2B5EF4-FFF2-40B4-BE49-F238E27FC236}">
                  <a16:creationId xmlns:a16="http://schemas.microsoft.com/office/drawing/2014/main" id="{854ABEE0-4BB9-4E77-A4F6-4B506DEC0C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8" descr="Image result for speaker clipart">
              <a:extLst>
                <a:ext uri="{FF2B5EF4-FFF2-40B4-BE49-F238E27FC236}">
                  <a16:creationId xmlns:a16="http://schemas.microsoft.com/office/drawing/2014/main" id="{3C4EDF7C-1608-43F4-BE3F-BEC1951C29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87EB164-138C-450A-AD31-0BDE746BAE6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4A552-9493-45D8-8C54-CE0211F863D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4EAAF3C-F241-4FCF-A548-66FB95A98890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48B5E8C-327D-441F-A919-82CE7C739C99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EDB9BAD-931B-462E-9AE8-E123F5DEA8C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F395BA6-E44B-409D-9CCA-94C2A8E40021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285086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35DF82C8-C44F-4E36-B0AA-6753E68D35D3}"/>
              </a:ext>
            </a:extLst>
          </p:cNvPr>
          <p:cNvSpPr/>
          <p:nvPr/>
        </p:nvSpPr>
        <p:spPr>
          <a:xfrm rot="5400000">
            <a:off x="955643" y="4389050"/>
            <a:ext cx="73895" cy="78254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100" name="Picture 4" descr="Image result for frisbee">
            <a:extLst>
              <a:ext uri="{FF2B5EF4-FFF2-40B4-BE49-F238E27FC236}">
                <a16:creationId xmlns:a16="http://schemas.microsoft.com/office/drawing/2014/main" id="{A206FC06-2CE1-46A0-9B5A-2CE837342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4241" y="3657600"/>
            <a:ext cx="936561" cy="702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>
            <a:off x="4702447" y="2474331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9A7F94BF-752C-40FE-B4F5-296D1D39E8B8}"/>
              </a:ext>
            </a:extLst>
          </p:cNvPr>
          <p:cNvGrpSpPr/>
          <p:nvPr/>
        </p:nvGrpSpPr>
        <p:grpSpPr>
          <a:xfrm rot="5400000">
            <a:off x="2478866" y="2489656"/>
            <a:ext cx="1135955" cy="3507505"/>
            <a:chOff x="1870070" y="1681247"/>
            <a:chExt cx="1574594" cy="3977930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DC95100D-072D-401E-A2F5-1449F47BEA03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870070" y="5009322"/>
              <a:ext cx="1574594" cy="629977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59798D7C-ABC6-44F9-AC6C-B68F67F5150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413214" y="1726097"/>
              <a:ext cx="0" cy="393308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1786638-EDAA-443D-8CBF-43D9C50EA9C9}"/>
                </a:ext>
              </a:extLst>
            </p:cNvPr>
            <p:cNvCxnSpPr>
              <a:cxnSpLocks/>
            </p:cNvCxnSpPr>
            <p:nvPr/>
          </p:nvCxnSpPr>
          <p:spPr>
            <a:xfrm>
              <a:off x="1880009" y="1681247"/>
              <a:ext cx="0" cy="3347953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66CF2C-5EFD-4EE1-917E-94756A754554}"/>
              </a:ext>
            </a:extLst>
          </p:cNvPr>
          <p:cNvCxnSpPr>
            <a:cxnSpLocks/>
          </p:cNvCxnSpPr>
          <p:nvPr/>
        </p:nvCxnSpPr>
        <p:spPr>
          <a:xfrm flipH="1" flipV="1">
            <a:off x="3829015" y="1902328"/>
            <a:ext cx="951809" cy="531858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Image result for clipart book">
            <a:extLst>
              <a:ext uri="{FF2B5EF4-FFF2-40B4-BE49-F238E27FC236}">
                <a16:creationId xmlns:a16="http://schemas.microsoft.com/office/drawing/2014/main" id="{396C7041-8B02-47CA-813C-8EDBE71AB9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67734" y="2590812"/>
            <a:ext cx="968138" cy="9681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3" name="Picture 2" descr="Image result for megaphone clipart">
            <a:extLst>
              <a:ext uri="{FF2B5EF4-FFF2-40B4-BE49-F238E27FC236}">
                <a16:creationId xmlns:a16="http://schemas.microsoft.com/office/drawing/2014/main" id="{9633D2BE-93A2-460D-8601-4939582D71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418759" flipH="1">
            <a:off x="1383924" y="3641004"/>
            <a:ext cx="1294048" cy="85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5" name="Speech Bubble: Oval 54">
            <a:extLst>
              <a:ext uri="{FF2B5EF4-FFF2-40B4-BE49-F238E27FC236}">
                <a16:creationId xmlns:a16="http://schemas.microsoft.com/office/drawing/2014/main" id="{697DD9EF-909D-4D6A-992E-59BB4630B935}"/>
              </a:ext>
            </a:extLst>
          </p:cNvPr>
          <p:cNvSpPr/>
          <p:nvPr/>
        </p:nvSpPr>
        <p:spPr>
          <a:xfrm flipH="1">
            <a:off x="2582212" y="3763109"/>
            <a:ext cx="1321814" cy="629978"/>
          </a:xfrm>
          <a:prstGeom prst="wedgeEllipseCallout">
            <a:avLst>
              <a:gd name="adj1" fmla="val 67537"/>
              <a:gd name="adj2" fmla="val -21154"/>
            </a:avLst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Turn left!</a:t>
            </a:r>
          </a:p>
        </p:txBody>
      </p:sp>
      <p:pic>
        <p:nvPicPr>
          <p:cNvPr id="44" name="Picture 2" descr="Image result for cartoon face">
            <a:extLst>
              <a:ext uri="{FF2B5EF4-FFF2-40B4-BE49-F238E27FC236}">
                <a16:creationId xmlns:a16="http://schemas.microsoft.com/office/drawing/2014/main" id="{8EBE0946-C0B7-4928-A811-F115C72ECA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47058" y="1902328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6" name="Oval 45">
            <a:extLst>
              <a:ext uri="{FF2B5EF4-FFF2-40B4-BE49-F238E27FC236}">
                <a16:creationId xmlns:a16="http://schemas.microsoft.com/office/drawing/2014/main" id="{06AF3648-0994-4666-8AA6-A94B355ED42E}"/>
              </a:ext>
            </a:extLst>
          </p:cNvPr>
          <p:cNvSpPr/>
          <p:nvPr/>
        </p:nvSpPr>
        <p:spPr>
          <a:xfrm>
            <a:off x="5980262" y="1754458"/>
            <a:ext cx="919977" cy="901461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Image result for red x">
            <a:extLst>
              <a:ext uri="{FF2B5EF4-FFF2-40B4-BE49-F238E27FC236}">
                <a16:creationId xmlns:a16="http://schemas.microsoft.com/office/drawing/2014/main" id="{6B5CC148-BCCE-47FA-8B33-BCCE06B991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2767" y="4283915"/>
            <a:ext cx="381725" cy="43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A9D5C332-9CFC-4675-89FA-62C34B77AD8F}"/>
              </a:ext>
            </a:extLst>
          </p:cNvPr>
          <p:cNvGrpSpPr/>
          <p:nvPr/>
        </p:nvGrpSpPr>
        <p:grpSpPr>
          <a:xfrm>
            <a:off x="994637" y="1960593"/>
            <a:ext cx="417444" cy="884586"/>
            <a:chOff x="994637" y="1960593"/>
            <a:chExt cx="417444" cy="884586"/>
          </a:xfrm>
        </p:grpSpPr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3DFDE542-E11A-4E9E-A256-87B0BAB8510B}"/>
                </a:ext>
              </a:extLst>
            </p:cNvPr>
            <p:cNvSpPr/>
            <p:nvPr/>
          </p:nvSpPr>
          <p:spPr>
            <a:xfrm>
              <a:off x="1004576" y="2662960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49807D3E-6ED6-4E90-B2D0-5349A7BD0DA4}"/>
                </a:ext>
              </a:extLst>
            </p:cNvPr>
            <p:cNvSpPr/>
            <p:nvPr/>
          </p:nvSpPr>
          <p:spPr>
            <a:xfrm>
              <a:off x="1229860" y="2669585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Cylinder 32">
              <a:extLst>
                <a:ext uri="{FF2B5EF4-FFF2-40B4-BE49-F238E27FC236}">
                  <a16:creationId xmlns:a16="http://schemas.microsoft.com/office/drawing/2014/main" id="{1020BBFA-2D04-4840-AB9C-185DE1D87E54}"/>
                </a:ext>
              </a:extLst>
            </p:cNvPr>
            <p:cNvSpPr/>
            <p:nvPr/>
          </p:nvSpPr>
          <p:spPr>
            <a:xfrm>
              <a:off x="994637" y="2238888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BC7D25C6-866C-4F4C-8605-F7E02EEE7DD5}"/>
                </a:ext>
              </a:extLst>
            </p:cNvPr>
            <p:cNvSpPr/>
            <p:nvPr/>
          </p:nvSpPr>
          <p:spPr>
            <a:xfrm>
              <a:off x="1004576" y="1960593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1D4109E0-1C93-48D4-A9B9-BFF2C4A24B8A}"/>
                </a:ext>
              </a:extLst>
            </p:cNvPr>
            <p:cNvGrpSpPr/>
            <p:nvPr/>
          </p:nvGrpSpPr>
          <p:grpSpPr>
            <a:xfrm>
              <a:off x="1227180" y="2094682"/>
              <a:ext cx="99120" cy="99120"/>
              <a:chOff x="4980904" y="1894840"/>
              <a:chExt cx="126114" cy="126114"/>
            </a:xfrm>
          </p:grpSpPr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82A263F2-E2C0-4F81-870F-7AF2D833EE36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BB8EDD7E-25ED-4BC6-AA8C-C1B4C0BE9348}"/>
                  </a:ext>
                </a:extLst>
              </p:cNvPr>
              <p:cNvSpPr/>
              <p:nvPr/>
            </p:nvSpPr>
            <p:spPr>
              <a:xfrm>
                <a:off x="5008437" y="1934023"/>
                <a:ext cx="81440" cy="81438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7CDA78CD-D324-4998-BAEC-C83929439A36}"/>
                </a:ext>
              </a:extLst>
            </p:cNvPr>
            <p:cNvGrpSpPr/>
            <p:nvPr/>
          </p:nvGrpSpPr>
          <p:grpSpPr>
            <a:xfrm>
              <a:off x="1078500" y="2094682"/>
              <a:ext cx="99120" cy="99120"/>
              <a:chOff x="4980904" y="1894840"/>
              <a:chExt cx="126114" cy="126114"/>
            </a:xfrm>
          </p:grpSpPr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1F542E06-C0DC-4A7D-9D2E-2103EF9304F5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ED9845C0-F111-42FB-B83B-ABCFE28446E0}"/>
                  </a:ext>
                </a:extLst>
              </p:cNvPr>
              <p:cNvSpPr/>
              <p:nvPr/>
            </p:nvSpPr>
            <p:spPr>
              <a:xfrm>
                <a:off x="5008437" y="1934023"/>
                <a:ext cx="81440" cy="81438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</p:grp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CBCC3141-D2AA-4B04-B643-18EF24FD5EFD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5A0FADC9-81F2-449A-A2F0-6AC9F2A6CCAC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5FEE01FC-2191-4DF0-A400-A2CA49C2D907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92834C2D-4CF8-4EC9-BCBF-AB7E97BC4ECC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2.5</a:t>
              </a:r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11049724-A061-418F-A044-6FA8A7DAF747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D8752EB4-D681-4CC6-BE7F-3FF9461540B8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7A941A8F-3F5A-4D39-AF08-B447E1C9FDE4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0" name="Picture 2" descr="Image result for red x">
              <a:extLst>
                <a:ext uri="{FF2B5EF4-FFF2-40B4-BE49-F238E27FC236}">
                  <a16:creationId xmlns:a16="http://schemas.microsoft.com/office/drawing/2014/main" id="{3C340160-E619-43EF-AFA3-1A137BD1C53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1" name="Picture 2" descr="Image result for megaphone clipart">
              <a:extLst>
                <a:ext uri="{FF2B5EF4-FFF2-40B4-BE49-F238E27FC236}">
                  <a16:creationId xmlns:a16="http://schemas.microsoft.com/office/drawing/2014/main" id="{094A8B08-3D21-4D6F-9B4C-56C017EDA1D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62" name="Picture 8" descr="Image result for speaker clipart">
              <a:extLst>
                <a:ext uri="{FF2B5EF4-FFF2-40B4-BE49-F238E27FC236}">
                  <a16:creationId xmlns:a16="http://schemas.microsoft.com/office/drawing/2014/main" id="{4817BF97-6D23-4191-BD62-77F50132847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FFB98A42-50A0-4D72-B7CD-E353E32DB34F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31610D55-D5EA-430B-B09B-18285A676AC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F86320EF-0DB4-49A7-B8AB-F9468A691B42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C8EEB2D3-A344-4253-B103-AB6988541DD6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127C8C67-08B2-4723-9535-A140A237E53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1ACB0265-C5D0-417F-A94D-36339DBF6070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14958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5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90179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29FB1880-1EA3-4234-8BD5-0E8F81107CFF}"/>
              </a:ext>
            </a:extLst>
          </p:cNvPr>
          <p:cNvSpPr/>
          <p:nvPr/>
        </p:nvSpPr>
        <p:spPr>
          <a:xfrm>
            <a:off x="7171082" y="1782382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>
            <a:off x="2390360" y="3140647"/>
            <a:ext cx="4827932" cy="95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" name="Group 18">
            <a:extLst>
              <a:ext uri="{FF2B5EF4-FFF2-40B4-BE49-F238E27FC236}">
                <a16:creationId xmlns:a16="http://schemas.microsoft.com/office/drawing/2014/main" id="{6D4FA6E8-D68C-4E0D-88BE-B70077492751}"/>
              </a:ext>
            </a:extLst>
          </p:cNvPr>
          <p:cNvGrpSpPr/>
          <p:nvPr/>
        </p:nvGrpSpPr>
        <p:grpSpPr>
          <a:xfrm flipH="1">
            <a:off x="2833434" y="1890179"/>
            <a:ext cx="417444" cy="884586"/>
            <a:chOff x="2822713" y="5705057"/>
            <a:chExt cx="417444" cy="884586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692A2A8C-73ED-4A99-AD84-91753F279F9A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49EDD1C3-C03B-4271-8604-C76DBD8BE794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Cylinder 21">
              <a:extLst>
                <a:ext uri="{FF2B5EF4-FFF2-40B4-BE49-F238E27FC236}">
                  <a16:creationId xmlns:a16="http://schemas.microsoft.com/office/drawing/2014/main" id="{EA54D1CD-F5CE-4A9A-B8A3-D97A7CE1BB40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6599E297-3240-472C-9B28-74353D167BC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B0C49B05-9A6D-450D-8C1C-6A66E79BF6F8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F4986251-E10D-4439-AB72-EB179A4CB994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51DD0D5C-E3FD-47A2-9F19-45578D9F9582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B2BD2C3B-0FB0-4C73-8580-3BF94FCFB0C3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7B4A4DAB-CC12-4EEB-9D11-73CC68ACCCA0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D92FB80-E6B4-45A1-ADF4-E7C089857622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59D0311-7E38-48D7-A683-749551AFB398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2.0</a:t>
              </a:r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777516F5-08CA-469C-A4FA-3899C76AF4F7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7186FC11-5247-4FE6-92A0-AD2823F7F4F0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013248EA-064F-4973-B433-A46D68D482BC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6" name="Picture 2" descr="Image result for red x">
              <a:extLst>
                <a:ext uri="{FF2B5EF4-FFF2-40B4-BE49-F238E27FC236}">
                  <a16:creationId xmlns:a16="http://schemas.microsoft.com/office/drawing/2014/main" id="{1AF7FD9A-4313-4F74-9CF8-74C87B1A8C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7" name="Picture 2" descr="Image result for megaphone clipart">
              <a:extLst>
                <a:ext uri="{FF2B5EF4-FFF2-40B4-BE49-F238E27FC236}">
                  <a16:creationId xmlns:a16="http://schemas.microsoft.com/office/drawing/2014/main" id="{EA855AA0-C074-4F3B-A428-9C7FB4E4729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8" name="Picture 8" descr="Image result for speaker clipart">
              <a:extLst>
                <a:ext uri="{FF2B5EF4-FFF2-40B4-BE49-F238E27FC236}">
                  <a16:creationId xmlns:a16="http://schemas.microsoft.com/office/drawing/2014/main" id="{98DB80FD-A543-40B2-8081-DF76171DBCB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B261D9D9-C60C-4017-AFDC-911C4CB1B956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1169014-9809-4AD6-AF48-44A46EFE226E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12594F1C-82A7-4141-8A21-CA9A8401D20F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354C6CCA-A8A6-4BA8-9864-0CBFBD9BC3C2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5DCA19AD-8B1D-4983-BCC4-87B341B0023C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7B8258A-5B56-4C9D-8A0D-8076B302B166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636071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>
            <a:off x="4690010" y="2999884"/>
            <a:ext cx="377687" cy="9540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C95100D-072D-401E-A2F5-1449F47BEA03}"/>
              </a:ext>
            </a:extLst>
          </p:cNvPr>
          <p:cNvCxnSpPr>
            <a:cxnSpLocks/>
          </p:cNvCxnSpPr>
          <p:nvPr/>
        </p:nvCxnSpPr>
        <p:spPr>
          <a:xfrm rot="16200000">
            <a:off x="7370131" y="2253820"/>
            <a:ext cx="1574594" cy="502211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9798D7C-ABC6-44F9-AC6C-B68F67F51501}"/>
              </a:ext>
            </a:extLst>
          </p:cNvPr>
          <p:cNvCxnSpPr>
            <a:cxnSpLocks/>
          </p:cNvCxnSpPr>
          <p:nvPr/>
        </p:nvCxnSpPr>
        <p:spPr>
          <a:xfrm rot="16200000" flipH="1">
            <a:off x="7396421" y="2845742"/>
            <a:ext cx="0" cy="313541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71786638-EDAA-443D-8CBF-43D9C50EA9C9}"/>
              </a:ext>
            </a:extLst>
          </p:cNvPr>
          <p:cNvCxnSpPr>
            <a:cxnSpLocks/>
          </p:cNvCxnSpPr>
          <p:nvPr/>
        </p:nvCxnSpPr>
        <p:spPr>
          <a:xfrm flipH="1" flipV="1">
            <a:off x="7906322" y="3255229"/>
            <a:ext cx="1068487" cy="36994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Picture 2" descr="Image result for megaphone clipart">
            <a:extLst>
              <a:ext uri="{FF2B5EF4-FFF2-40B4-BE49-F238E27FC236}">
                <a16:creationId xmlns:a16="http://schemas.microsoft.com/office/drawing/2014/main" id="{88CD170F-9294-478A-9057-AB48F6754D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41063" flipV="1">
            <a:off x="6410553" y="4210812"/>
            <a:ext cx="1122988" cy="85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9" name="Group 48">
            <a:extLst>
              <a:ext uri="{FF2B5EF4-FFF2-40B4-BE49-F238E27FC236}">
                <a16:creationId xmlns:a16="http://schemas.microsoft.com/office/drawing/2014/main" id="{1A9A8281-7AB2-486A-A70F-09C1E371EDBF}"/>
              </a:ext>
            </a:extLst>
          </p:cNvPr>
          <p:cNvGrpSpPr/>
          <p:nvPr/>
        </p:nvGrpSpPr>
        <p:grpSpPr>
          <a:xfrm>
            <a:off x="7435017" y="4649800"/>
            <a:ext cx="1098251" cy="570196"/>
            <a:chOff x="2751869" y="6182493"/>
            <a:chExt cx="1098251" cy="570196"/>
          </a:xfrm>
        </p:grpSpPr>
        <p:sp>
          <p:nvSpPr>
            <p:cNvPr id="50" name="Speech Bubble: Oval 49">
              <a:extLst>
                <a:ext uri="{FF2B5EF4-FFF2-40B4-BE49-F238E27FC236}">
                  <a16:creationId xmlns:a16="http://schemas.microsoft.com/office/drawing/2014/main" id="{6D3917E2-01B1-409A-959D-C565CECE41FF}"/>
                </a:ext>
              </a:extLst>
            </p:cNvPr>
            <p:cNvSpPr/>
            <p:nvPr/>
          </p:nvSpPr>
          <p:spPr>
            <a:xfrm>
              <a:off x="2751869" y="6182493"/>
              <a:ext cx="982961" cy="570196"/>
            </a:xfrm>
            <a:prstGeom prst="wedgeEllipseCallout">
              <a:avLst>
                <a:gd name="adj1" fmla="val -55457"/>
                <a:gd name="adj2" fmla="val -73640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100" dirty="0">
                <a:solidFill>
                  <a:schemeClr val="tx1"/>
                </a:solidFill>
              </a:endParaRPr>
            </a:p>
          </p:txBody>
        </p:sp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82E29EB7-1A9B-454D-A027-42A54E09B630}"/>
                </a:ext>
              </a:extLst>
            </p:cNvPr>
            <p:cNvSpPr txBox="1"/>
            <p:nvPr/>
          </p:nvSpPr>
          <p:spPr>
            <a:xfrm>
              <a:off x="2867159" y="6329091"/>
              <a:ext cx="98296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Turn left!</a:t>
              </a:r>
            </a:p>
          </p:txBody>
        </p:sp>
      </p:grp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EC45F564-DB7B-4247-816D-1D596979A97E}"/>
              </a:ext>
            </a:extLst>
          </p:cNvPr>
          <p:cNvCxnSpPr>
            <a:cxnSpLocks/>
          </p:cNvCxnSpPr>
          <p:nvPr/>
        </p:nvCxnSpPr>
        <p:spPr>
          <a:xfrm flipV="1">
            <a:off x="6480810" y="1679123"/>
            <a:ext cx="537392" cy="1536516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Group 51">
            <a:extLst>
              <a:ext uri="{FF2B5EF4-FFF2-40B4-BE49-F238E27FC236}">
                <a16:creationId xmlns:a16="http://schemas.microsoft.com/office/drawing/2014/main" id="{137F77F3-118B-4F3B-9A35-7A4BEC6C9B40}"/>
              </a:ext>
            </a:extLst>
          </p:cNvPr>
          <p:cNvGrpSpPr/>
          <p:nvPr/>
        </p:nvGrpSpPr>
        <p:grpSpPr>
          <a:xfrm flipH="1">
            <a:off x="859950" y="5924755"/>
            <a:ext cx="417444" cy="884586"/>
            <a:chOff x="2822713" y="5705057"/>
            <a:chExt cx="417444" cy="884586"/>
          </a:xfrm>
        </p:grpSpPr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0F355F88-2FD0-4B9E-9EBD-8577445F1F8C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8C06427B-6DC9-4A84-A6D8-41029D6B73D1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Cylinder 54">
              <a:extLst>
                <a:ext uri="{FF2B5EF4-FFF2-40B4-BE49-F238E27FC236}">
                  <a16:creationId xmlns:a16="http://schemas.microsoft.com/office/drawing/2014/main" id="{E6E945F0-61F9-4D8D-8C66-A87F08A64227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4F02B84-EE54-4501-B53D-0C049A930503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CA537146-3A77-40D7-A55E-1FA975F264C8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58" name="Oval 57">
                <a:extLst>
                  <a:ext uri="{FF2B5EF4-FFF2-40B4-BE49-F238E27FC236}">
                    <a16:creationId xmlns:a16="http://schemas.microsoft.com/office/drawing/2014/main" id="{1C173EF5-6B0E-44BD-9F55-BE4F9DCC821D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Oval 58">
                <a:extLst>
                  <a:ext uri="{FF2B5EF4-FFF2-40B4-BE49-F238E27FC236}">
                    <a16:creationId xmlns:a16="http://schemas.microsoft.com/office/drawing/2014/main" id="{A25C1715-4577-43F8-857B-E5E18F6068C2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0A16CDDD-0715-4C4F-9B8F-DD98B72A5C77}"/>
              </a:ext>
            </a:extLst>
          </p:cNvPr>
          <p:cNvSpPr/>
          <p:nvPr/>
        </p:nvSpPr>
        <p:spPr>
          <a:xfrm>
            <a:off x="965209" y="3545468"/>
            <a:ext cx="3633582" cy="3037795"/>
          </a:xfrm>
          <a:custGeom>
            <a:avLst/>
            <a:gdLst>
              <a:gd name="connsiteX0" fmla="*/ 913995 w 3985819"/>
              <a:gd name="connsiteY0" fmla="*/ 2828925 h 2870278"/>
              <a:gd name="connsiteX1" fmla="*/ 3571470 w 3985819"/>
              <a:gd name="connsiteY1" fmla="*/ 2819400 h 2870278"/>
              <a:gd name="connsiteX2" fmla="*/ 3666720 w 3985819"/>
              <a:gd name="connsiteY2" fmla="*/ 2324100 h 2870278"/>
              <a:gd name="connsiteX3" fmla="*/ 542520 w 3985819"/>
              <a:gd name="connsiteY3" fmla="*/ 1809750 h 2870278"/>
              <a:gd name="connsiteX4" fmla="*/ 323445 w 3985819"/>
              <a:gd name="connsiteY4" fmla="*/ 1295400 h 2870278"/>
              <a:gd name="connsiteX5" fmla="*/ 3876270 w 3985819"/>
              <a:gd name="connsiteY5" fmla="*/ 0 h 2870278"/>
              <a:gd name="connsiteX0" fmla="*/ 916934 w 3988758"/>
              <a:gd name="connsiteY0" fmla="*/ 2457450 h 2498803"/>
              <a:gd name="connsiteX1" fmla="*/ 3574409 w 3988758"/>
              <a:gd name="connsiteY1" fmla="*/ 2447925 h 2498803"/>
              <a:gd name="connsiteX2" fmla="*/ 3669659 w 3988758"/>
              <a:gd name="connsiteY2" fmla="*/ 1952625 h 2498803"/>
              <a:gd name="connsiteX3" fmla="*/ 545459 w 3988758"/>
              <a:gd name="connsiteY3" fmla="*/ 1438275 h 2498803"/>
              <a:gd name="connsiteX4" fmla="*/ 326384 w 3988758"/>
              <a:gd name="connsiteY4" fmla="*/ 923925 h 2498803"/>
              <a:gd name="connsiteX5" fmla="*/ 3920207 w 3988758"/>
              <a:gd name="connsiteY5" fmla="*/ 0 h 2498803"/>
              <a:gd name="connsiteX0" fmla="*/ 916934 w 3988758"/>
              <a:gd name="connsiteY0" fmla="*/ 2457450 h 2498803"/>
              <a:gd name="connsiteX1" fmla="*/ 3574409 w 3988758"/>
              <a:gd name="connsiteY1" fmla="*/ 2447925 h 2498803"/>
              <a:gd name="connsiteX2" fmla="*/ 3669659 w 3988758"/>
              <a:gd name="connsiteY2" fmla="*/ 1952625 h 2498803"/>
              <a:gd name="connsiteX3" fmla="*/ 545459 w 3988758"/>
              <a:gd name="connsiteY3" fmla="*/ 1438275 h 2498803"/>
              <a:gd name="connsiteX4" fmla="*/ 326384 w 3988758"/>
              <a:gd name="connsiteY4" fmla="*/ 923925 h 2498803"/>
              <a:gd name="connsiteX5" fmla="*/ 3920207 w 3988758"/>
              <a:gd name="connsiteY5" fmla="*/ 0 h 2498803"/>
              <a:gd name="connsiteX0" fmla="*/ 906606 w 3909879"/>
              <a:gd name="connsiteY0" fmla="*/ 2457450 h 2500422"/>
              <a:gd name="connsiteX1" fmla="*/ 3564081 w 3909879"/>
              <a:gd name="connsiteY1" fmla="*/ 2447925 h 2500422"/>
              <a:gd name="connsiteX2" fmla="*/ 3444097 w 3909879"/>
              <a:gd name="connsiteY2" fmla="*/ 1929060 h 2500422"/>
              <a:gd name="connsiteX3" fmla="*/ 535131 w 3909879"/>
              <a:gd name="connsiteY3" fmla="*/ 1438275 h 2500422"/>
              <a:gd name="connsiteX4" fmla="*/ 316056 w 3909879"/>
              <a:gd name="connsiteY4" fmla="*/ 923925 h 2500422"/>
              <a:gd name="connsiteX5" fmla="*/ 3909879 w 3909879"/>
              <a:gd name="connsiteY5" fmla="*/ 0 h 2500422"/>
              <a:gd name="connsiteX0" fmla="*/ 906606 w 3909879"/>
              <a:gd name="connsiteY0" fmla="*/ 2457450 h 2505202"/>
              <a:gd name="connsiteX1" fmla="*/ 3338597 w 3909879"/>
              <a:gd name="connsiteY1" fmla="*/ 2455781 h 2505202"/>
              <a:gd name="connsiteX2" fmla="*/ 3444097 w 3909879"/>
              <a:gd name="connsiteY2" fmla="*/ 1929060 h 2505202"/>
              <a:gd name="connsiteX3" fmla="*/ 535131 w 3909879"/>
              <a:gd name="connsiteY3" fmla="*/ 1438275 h 2505202"/>
              <a:gd name="connsiteX4" fmla="*/ 316056 w 3909879"/>
              <a:gd name="connsiteY4" fmla="*/ 923925 h 2505202"/>
              <a:gd name="connsiteX5" fmla="*/ 3909879 w 3909879"/>
              <a:gd name="connsiteY5" fmla="*/ 0 h 25052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09879" h="2505202">
                <a:moveTo>
                  <a:pt x="906606" y="2457450"/>
                </a:moveTo>
                <a:cubicBezTo>
                  <a:pt x="2005950" y="2494756"/>
                  <a:pt x="2915682" y="2543846"/>
                  <a:pt x="3338597" y="2455781"/>
                </a:cubicBezTo>
                <a:cubicBezTo>
                  <a:pt x="3761512" y="2367716"/>
                  <a:pt x="3911341" y="2098644"/>
                  <a:pt x="3444097" y="1929060"/>
                </a:cubicBezTo>
                <a:cubicBezTo>
                  <a:pt x="2976853" y="1759476"/>
                  <a:pt x="1056471" y="1605798"/>
                  <a:pt x="535131" y="1438275"/>
                </a:cubicBezTo>
                <a:cubicBezTo>
                  <a:pt x="13791" y="1270753"/>
                  <a:pt x="-246402" y="1163637"/>
                  <a:pt x="316056" y="923925"/>
                </a:cubicBezTo>
                <a:cubicBezTo>
                  <a:pt x="878514" y="684213"/>
                  <a:pt x="3240232" y="146050"/>
                  <a:pt x="3909879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4342D90-3C2E-4386-90E3-87F02D0A391C}"/>
              </a:ext>
            </a:extLst>
          </p:cNvPr>
          <p:cNvCxnSpPr>
            <a:cxnSpLocks/>
          </p:cNvCxnSpPr>
          <p:nvPr/>
        </p:nvCxnSpPr>
        <p:spPr>
          <a:xfrm flipH="1" flipV="1">
            <a:off x="4403061" y="2152183"/>
            <a:ext cx="416644" cy="84610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1" name="Picture 2" descr="Image result for red x">
            <a:extLst>
              <a:ext uri="{FF2B5EF4-FFF2-40B4-BE49-F238E27FC236}">
                <a16:creationId xmlns:a16="http://schemas.microsoft.com/office/drawing/2014/main" id="{3C873338-3380-4416-8EFE-089E820579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32454" y="3684352"/>
            <a:ext cx="381725" cy="43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2" name="Group 61">
            <a:extLst>
              <a:ext uri="{FF2B5EF4-FFF2-40B4-BE49-F238E27FC236}">
                <a16:creationId xmlns:a16="http://schemas.microsoft.com/office/drawing/2014/main" id="{8CC3A768-09E0-4609-BD27-7E257D81DA7B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14A8DEFF-A4FB-4960-9175-2923BBF12AF2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64" name="TextBox 63">
              <a:extLst>
                <a:ext uri="{FF2B5EF4-FFF2-40B4-BE49-F238E27FC236}">
                  <a16:creationId xmlns:a16="http://schemas.microsoft.com/office/drawing/2014/main" id="{B17B5697-3A86-4FBB-ABF6-55BAD68EB0B6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9F805C19-CD0B-450B-9C05-CA979AD0F0A0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8.0</a:t>
              </a:r>
            </a:p>
          </p:txBody>
        </p:sp>
        <p:sp>
          <p:nvSpPr>
            <p:cNvPr id="66" name="Oval 65">
              <a:extLst>
                <a:ext uri="{FF2B5EF4-FFF2-40B4-BE49-F238E27FC236}">
                  <a16:creationId xmlns:a16="http://schemas.microsoft.com/office/drawing/2014/main" id="{D6368BFE-BC11-4235-8DC4-D66EE56488CE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A8FDC338-9754-4431-8960-C4E5E608B31D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8" name="Straight Connector 67">
              <a:extLst>
                <a:ext uri="{FF2B5EF4-FFF2-40B4-BE49-F238E27FC236}">
                  <a16:creationId xmlns:a16="http://schemas.microsoft.com/office/drawing/2014/main" id="{C44D1F18-2880-4082-A7F1-8AD712027409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9" name="Picture 2" descr="Image result for red x">
              <a:extLst>
                <a:ext uri="{FF2B5EF4-FFF2-40B4-BE49-F238E27FC236}">
                  <a16:creationId xmlns:a16="http://schemas.microsoft.com/office/drawing/2014/main" id="{E98566F5-C5C4-4B5C-9A2D-85ED034BA9B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0" name="Picture 2" descr="Image result for megaphone clipart">
              <a:extLst>
                <a:ext uri="{FF2B5EF4-FFF2-40B4-BE49-F238E27FC236}">
                  <a16:creationId xmlns:a16="http://schemas.microsoft.com/office/drawing/2014/main" id="{21C651B6-8ADD-438A-81B6-2A511D54ED1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71" name="Picture 8" descr="Image result for speaker clipart">
              <a:extLst>
                <a:ext uri="{FF2B5EF4-FFF2-40B4-BE49-F238E27FC236}">
                  <a16:creationId xmlns:a16="http://schemas.microsoft.com/office/drawing/2014/main" id="{26263D6F-C809-40A5-AACD-4EF15F560B9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69620CFB-4A37-4774-873C-F02CB0B51494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BEBEF001-4F62-4B2D-811A-6312FD048A48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09F99C60-39F7-4647-AE35-93A074596C1C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75" name="TextBox 74">
              <a:extLst>
                <a:ext uri="{FF2B5EF4-FFF2-40B4-BE49-F238E27FC236}">
                  <a16:creationId xmlns:a16="http://schemas.microsoft.com/office/drawing/2014/main" id="{EB61BDC7-1B34-4271-BC88-18A7D6D9E122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76" name="TextBox 75">
              <a:extLst>
                <a:ext uri="{FF2B5EF4-FFF2-40B4-BE49-F238E27FC236}">
                  <a16:creationId xmlns:a16="http://schemas.microsoft.com/office/drawing/2014/main" id="{EDD41CD0-1FD2-40DE-A47E-2CEBC50B7D5B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BF961C4A-A35B-4BD3-A463-37DB4CE2E969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81189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5031A3F8-B5BB-40C9-A393-5E724BD9966C}"/>
              </a:ext>
            </a:extLst>
          </p:cNvPr>
          <p:cNvGrpSpPr/>
          <p:nvPr/>
        </p:nvGrpSpPr>
        <p:grpSpPr>
          <a:xfrm>
            <a:off x="4472105" y="3904149"/>
            <a:ext cx="417444" cy="884586"/>
            <a:chOff x="6559735" y="1383131"/>
            <a:chExt cx="417444" cy="884586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ADFA9C99-0DF5-403D-8721-C263CBA53820}"/>
                </a:ext>
              </a:extLst>
            </p:cNvPr>
            <p:cNvSpPr/>
            <p:nvPr/>
          </p:nvSpPr>
          <p:spPr>
            <a:xfrm>
              <a:off x="6569674" y="2085498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ECD5425-D24E-42C6-946D-42A4FD15F930}"/>
                </a:ext>
              </a:extLst>
            </p:cNvPr>
            <p:cNvSpPr/>
            <p:nvPr/>
          </p:nvSpPr>
          <p:spPr>
            <a:xfrm>
              <a:off x="6794958" y="2092123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Cylinder 4">
              <a:extLst>
                <a:ext uri="{FF2B5EF4-FFF2-40B4-BE49-F238E27FC236}">
                  <a16:creationId xmlns:a16="http://schemas.microsoft.com/office/drawing/2014/main" id="{7D0590E2-129F-437B-87E5-A5C53969E1AA}"/>
                </a:ext>
              </a:extLst>
            </p:cNvPr>
            <p:cNvSpPr/>
            <p:nvPr/>
          </p:nvSpPr>
          <p:spPr>
            <a:xfrm>
              <a:off x="6559735" y="1661426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BE9134B-107E-4FF8-B51F-48EC849C8975}"/>
                </a:ext>
              </a:extLst>
            </p:cNvPr>
            <p:cNvSpPr/>
            <p:nvPr/>
          </p:nvSpPr>
          <p:spPr>
            <a:xfrm>
              <a:off x="6569674" y="1383131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picture containing object, antenna&#10;&#10;Description automatically generated">
            <a:extLst>
              <a:ext uri="{FF2B5EF4-FFF2-40B4-BE49-F238E27FC236}">
                <a16:creationId xmlns:a16="http://schemas.microsoft.com/office/drawing/2014/main" id="{7CE0947B-6E91-401B-9E62-5AB867D3C2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 rot="14683909">
            <a:off x="4381526" y="1872172"/>
            <a:ext cx="672963" cy="572734"/>
          </a:xfrm>
          <a:prstGeom prst="rect">
            <a:avLst/>
          </a:prstGeom>
        </p:spPr>
      </p:pic>
      <p:pic>
        <p:nvPicPr>
          <p:cNvPr id="12" name="Picture 11" descr="A close up of a bottle&#10;&#10;Description automatically generated">
            <a:extLst>
              <a:ext uri="{FF2B5EF4-FFF2-40B4-BE49-F238E27FC236}">
                <a16:creationId xmlns:a16="http://schemas.microsoft.com/office/drawing/2014/main" id="{8038F3DF-374C-4C84-823B-2D92C7DF3E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565685" y="2360028"/>
            <a:ext cx="805193" cy="805193"/>
          </a:xfrm>
          <a:prstGeom prst="rect">
            <a:avLst/>
          </a:prstGeom>
        </p:spPr>
      </p:pic>
      <p:pic>
        <p:nvPicPr>
          <p:cNvPr id="22" name="Picture 2" descr="Image result for cartoon face">
            <a:extLst>
              <a:ext uri="{FF2B5EF4-FFF2-40B4-BE49-F238E27FC236}">
                <a16:creationId xmlns:a16="http://schemas.microsoft.com/office/drawing/2014/main" id="{356EE164-21DA-41CC-A946-C1B4CA6BAD9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86704" y="2404304"/>
            <a:ext cx="586386" cy="6614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Oval 22">
            <a:extLst>
              <a:ext uri="{FF2B5EF4-FFF2-40B4-BE49-F238E27FC236}">
                <a16:creationId xmlns:a16="http://schemas.microsoft.com/office/drawing/2014/main" id="{816FFAED-7C65-49FB-BC1B-45CBFE311FEA}"/>
              </a:ext>
            </a:extLst>
          </p:cNvPr>
          <p:cNvSpPr/>
          <p:nvPr/>
        </p:nvSpPr>
        <p:spPr>
          <a:xfrm>
            <a:off x="2915585" y="2279472"/>
            <a:ext cx="919977" cy="901461"/>
          </a:xfrm>
          <a:prstGeom prst="ellipse">
            <a:avLst/>
          </a:prstGeom>
          <a:noFill/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B73C7D6C-9BBB-4065-ADA1-4CEE87EF14CF}"/>
              </a:ext>
            </a:extLst>
          </p:cNvPr>
          <p:cNvGrpSpPr/>
          <p:nvPr/>
        </p:nvGrpSpPr>
        <p:grpSpPr>
          <a:xfrm>
            <a:off x="5367562" y="3216605"/>
            <a:ext cx="1778672" cy="1489139"/>
            <a:chOff x="5296856" y="3743381"/>
            <a:chExt cx="1778672" cy="1489139"/>
          </a:xfrm>
        </p:grpSpPr>
        <p:pic>
          <p:nvPicPr>
            <p:cNvPr id="7170" name="Picture 2" descr="Image result for megaphone clipart">
              <a:extLst>
                <a:ext uri="{FF2B5EF4-FFF2-40B4-BE49-F238E27FC236}">
                  <a16:creationId xmlns:a16="http://schemas.microsoft.com/office/drawing/2014/main" id="{F30E071C-737A-4AA4-8606-FD9D1D6FECE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952540" y="3743381"/>
              <a:ext cx="1122988" cy="85916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Speech Bubble: Oval 24">
              <a:extLst>
                <a:ext uri="{FF2B5EF4-FFF2-40B4-BE49-F238E27FC236}">
                  <a16:creationId xmlns:a16="http://schemas.microsoft.com/office/drawing/2014/main" id="{6FB907C3-6F36-4D0F-B48E-A797705DC11C}"/>
                </a:ext>
              </a:extLst>
            </p:cNvPr>
            <p:cNvSpPr/>
            <p:nvPr/>
          </p:nvSpPr>
          <p:spPr>
            <a:xfrm flipH="1">
              <a:off x="5296856" y="4602542"/>
              <a:ext cx="1122988" cy="629978"/>
            </a:xfrm>
            <a:prstGeom prst="wedgeEllipseCallout">
              <a:avLst>
                <a:gd name="adj1" fmla="val -31185"/>
                <a:gd name="adj2" fmla="val -84656"/>
              </a:avLst>
            </a:prstGeom>
            <a:solidFill>
              <a:schemeClr val="bg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1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Turn left!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FE4B099-E224-431D-88EA-EE92D5EC466C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8ADF976A-F4D6-42B0-8B6B-51945BDC36C8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B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169087C1-5A16-444A-B036-F271D380FB90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E5CB7DB-6BF0-4FB5-9EC6-A18F7A07F7C3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10.0</a:t>
              </a:r>
            </a:p>
          </p:txBody>
        </p:sp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01936840-BC40-4DE7-B2CD-F3ACB3D1F73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602950A-2E58-4778-BC63-286F11E45CB8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BDE1CDFC-995B-4258-BC87-AC100233BBEC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8" name="Picture 2" descr="Image result for red x">
              <a:extLst>
                <a:ext uri="{FF2B5EF4-FFF2-40B4-BE49-F238E27FC236}">
                  <a16:creationId xmlns:a16="http://schemas.microsoft.com/office/drawing/2014/main" id="{B8B71CD7-00DE-4BAC-9DED-2571D980A18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9" name="Picture 2" descr="Image result for megaphone clipart">
              <a:extLst>
                <a:ext uri="{FF2B5EF4-FFF2-40B4-BE49-F238E27FC236}">
                  <a16:creationId xmlns:a16="http://schemas.microsoft.com/office/drawing/2014/main" id="{6169DC3A-5E74-4228-96F9-01A25640DBB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0" name="Picture 8" descr="Image result for speaker clipart">
              <a:extLst>
                <a:ext uri="{FF2B5EF4-FFF2-40B4-BE49-F238E27FC236}">
                  <a16:creationId xmlns:a16="http://schemas.microsoft.com/office/drawing/2014/main" id="{2B42CF6D-A74E-4441-9877-C96B1534E8B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DF56139A-9D68-4B7E-9F9C-6D4173515C9D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64BF746C-9777-45A4-A358-B735DDE9CA01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F3A8072-88AA-478D-AAFF-70EF2280232E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E419C5D-E3A5-4EBD-B905-410E44A927B5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6FCEF14-4CD9-481E-9297-F7F2A3089AC6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DD32849-E80D-424B-964E-13E324212F84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29106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4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80130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Picture 8" descr="Image result for speaker clipart">
            <a:extLst>
              <a:ext uri="{FF2B5EF4-FFF2-40B4-BE49-F238E27FC236}">
                <a16:creationId xmlns:a16="http://schemas.microsoft.com/office/drawing/2014/main" id="{37346221-6C76-4838-B416-654FC104FF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961856">
            <a:off x="6444474" y="1880130"/>
            <a:ext cx="873136" cy="8731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7C97E72E-88FA-49EC-B5FD-C9B21093A5B2}"/>
              </a:ext>
            </a:extLst>
          </p:cNvPr>
          <p:cNvCxnSpPr>
            <a:cxnSpLocks/>
          </p:cNvCxnSpPr>
          <p:nvPr/>
        </p:nvCxnSpPr>
        <p:spPr>
          <a:xfrm>
            <a:off x="4543425" y="5183815"/>
            <a:ext cx="2667415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28A5231C-10AB-4746-8991-1DBBD9CE3A38}"/>
              </a:ext>
            </a:extLst>
          </p:cNvPr>
          <p:cNvSpPr/>
          <p:nvPr/>
        </p:nvSpPr>
        <p:spPr>
          <a:xfrm>
            <a:off x="7171082" y="1782381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0174DF-15BC-4ADD-B72F-29852E020494}"/>
              </a:ext>
            </a:extLst>
          </p:cNvPr>
          <p:cNvGrpSpPr/>
          <p:nvPr/>
        </p:nvGrpSpPr>
        <p:grpSpPr>
          <a:xfrm flipH="1">
            <a:off x="2793525" y="5390198"/>
            <a:ext cx="417444" cy="884586"/>
            <a:chOff x="2822713" y="5705057"/>
            <a:chExt cx="417444" cy="884586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8987386E-FE11-416D-8956-B18FCAA6DF5D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16EFC11-DA48-4FCD-AFA4-DF6C45E3C32B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Cylinder 24">
              <a:extLst>
                <a:ext uri="{FF2B5EF4-FFF2-40B4-BE49-F238E27FC236}">
                  <a16:creationId xmlns:a16="http://schemas.microsoft.com/office/drawing/2014/main" id="{74896726-149A-42D4-906E-BCFA589874FF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AA3E306F-DEAC-4900-89AC-1100C9354CD2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A5C75111-153E-4678-A6D9-E74FF9EC0565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3537CDAA-AED3-4760-AF3D-D77CE353074E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>
                <a:extLst>
                  <a:ext uri="{FF2B5EF4-FFF2-40B4-BE49-F238E27FC236}">
                    <a16:creationId xmlns:a16="http://schemas.microsoft.com/office/drawing/2014/main" id="{B4A5CB54-C8A6-4CF5-8ED5-5BB5D2309124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2" name="Group 41">
            <a:extLst>
              <a:ext uri="{FF2B5EF4-FFF2-40B4-BE49-F238E27FC236}">
                <a16:creationId xmlns:a16="http://schemas.microsoft.com/office/drawing/2014/main" id="{861DE6A5-2009-4BDC-AFBD-6D07432D8C19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9427D996-28F8-437F-87CC-BF69DD58AD42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C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9BE737D7-BF07-4AD3-B859-7701C4BEFE65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D3FF5203-E80C-46C9-814B-34667A5E8704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7.5</a:t>
              </a:r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8A2FB810-E10C-4F21-93DA-859A26D5C58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0E373FBA-93A1-4237-A8D1-EDC8D11850EF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8" name="Straight Connector 47">
              <a:extLst>
                <a:ext uri="{FF2B5EF4-FFF2-40B4-BE49-F238E27FC236}">
                  <a16:creationId xmlns:a16="http://schemas.microsoft.com/office/drawing/2014/main" id="{BF689BB1-91CD-419B-BC2A-A57F2712EE67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49" name="Picture 2" descr="Image result for red x">
              <a:extLst>
                <a:ext uri="{FF2B5EF4-FFF2-40B4-BE49-F238E27FC236}">
                  <a16:creationId xmlns:a16="http://schemas.microsoft.com/office/drawing/2014/main" id="{134CF8DC-202D-41EF-B04E-A2914C74AC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0" name="Picture 2" descr="Image result for megaphone clipart">
              <a:extLst>
                <a:ext uri="{FF2B5EF4-FFF2-40B4-BE49-F238E27FC236}">
                  <a16:creationId xmlns:a16="http://schemas.microsoft.com/office/drawing/2014/main" id="{9C6CD1BF-C724-4A12-B466-77931F6C4B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1" name="Picture 8" descr="Image result for speaker clipart">
              <a:extLst>
                <a:ext uri="{FF2B5EF4-FFF2-40B4-BE49-F238E27FC236}">
                  <a16:creationId xmlns:a16="http://schemas.microsoft.com/office/drawing/2014/main" id="{DCB7B0A7-BCEF-4260-9B9F-CAA3A09AD06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TextBox 51">
              <a:extLst>
                <a:ext uri="{FF2B5EF4-FFF2-40B4-BE49-F238E27FC236}">
                  <a16:creationId xmlns:a16="http://schemas.microsoft.com/office/drawing/2014/main" id="{E98B0A51-5136-4E4C-B7DC-D7492BC325F5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67CB5D31-3274-4ACB-A1A4-58117B969C2D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C54180BB-6FAE-46FC-AF5C-0921735D5BF3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AB315848-16E8-4EF5-808D-E1FFDC8B0837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6AB79A7E-B55B-4076-81B5-58AA60FA0124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92C76E36-D1D9-4592-864D-93B03C8A5327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  <p:pic>
        <p:nvPicPr>
          <p:cNvPr id="31" name="Picture 2" descr="Image result for red x">
            <a:extLst>
              <a:ext uri="{FF2B5EF4-FFF2-40B4-BE49-F238E27FC236}">
                <a16:creationId xmlns:a16="http://schemas.microsoft.com/office/drawing/2014/main" id="{BD1A50B7-598F-44A9-B1FD-8977D0598D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81805" y="5744503"/>
            <a:ext cx="381725" cy="430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3059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3D136842-3E2F-4F86-ADEA-07E5A7B3CBCE}"/>
              </a:ext>
            </a:extLst>
          </p:cNvPr>
          <p:cNvSpPr/>
          <p:nvPr/>
        </p:nvSpPr>
        <p:spPr>
          <a:xfrm>
            <a:off x="2390360" y="1582068"/>
            <a:ext cx="4820480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A9D3E57E-8779-4CB4-BD81-4432B69DD257}"/>
              </a:ext>
            </a:extLst>
          </p:cNvPr>
          <p:cNvSpPr/>
          <p:nvPr/>
        </p:nvSpPr>
        <p:spPr>
          <a:xfrm>
            <a:off x="7171082" y="1880134"/>
            <a:ext cx="377687" cy="84482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7D1F030-ABF8-4088-BBDC-76B56A227074}"/>
              </a:ext>
            </a:extLst>
          </p:cNvPr>
          <p:cNvCxnSpPr>
            <a:cxnSpLocks/>
          </p:cNvCxnSpPr>
          <p:nvPr/>
        </p:nvCxnSpPr>
        <p:spPr>
          <a:xfrm>
            <a:off x="2390360" y="3140650"/>
            <a:ext cx="4827932" cy="959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555D00EE-E13F-44E0-A4B8-D9CB36159E2B}"/>
              </a:ext>
            </a:extLst>
          </p:cNvPr>
          <p:cNvSpPr/>
          <p:nvPr/>
        </p:nvSpPr>
        <p:spPr>
          <a:xfrm>
            <a:off x="7171082" y="1782385"/>
            <a:ext cx="89448" cy="992383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93BFDE27-FB5F-4643-BD51-9BCD6FCFFBAF}"/>
              </a:ext>
            </a:extLst>
          </p:cNvPr>
          <p:cNvGrpSpPr/>
          <p:nvPr/>
        </p:nvGrpSpPr>
        <p:grpSpPr>
          <a:xfrm flipH="1">
            <a:off x="2707800" y="1870302"/>
            <a:ext cx="417444" cy="884586"/>
            <a:chOff x="2822713" y="5705057"/>
            <a:chExt cx="417444" cy="884586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7FB6C5D0-A895-4DEB-BD54-EEA42FD0C0C6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4D80ED14-6BC8-4444-9AFD-41E1DE6019CE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Cylinder 22">
              <a:extLst>
                <a:ext uri="{FF2B5EF4-FFF2-40B4-BE49-F238E27FC236}">
                  <a16:creationId xmlns:a16="http://schemas.microsoft.com/office/drawing/2014/main" id="{C8DA8E1D-D01D-4F5C-B89C-9BF2373368C2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F7FCA202-9A13-49F5-84E0-3152CF361370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6722F1F8-AF30-41A3-9131-A01D5B9E0B9C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12CDF1D2-B897-49FA-B274-ADD71EBEA982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6BA4189E-65EB-49CA-BD05-6F9BF57C9B43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E2F49D3B-86AB-41DE-A2EF-848C30ACB2CE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7B3FD4A3-002E-4C83-B659-92525C7F0FE8}"/>
                </a:ext>
              </a:extLst>
            </p:cNvPr>
            <p:cNvSpPr txBox="1"/>
            <p:nvPr/>
          </p:nvSpPr>
          <p:spPr>
            <a:xfrm>
              <a:off x="507243" y="227645"/>
              <a:ext cx="2149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D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5EC3E08A-BD52-4126-942C-0E5D44B1976E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90DA67E-D324-423C-8B54-F57CC6858FF5}"/>
                </a:ext>
              </a:extLst>
            </p:cNvPr>
            <p:cNvSpPr txBox="1"/>
            <p:nvPr/>
          </p:nvSpPr>
          <p:spPr>
            <a:xfrm>
              <a:off x="507243" y="1018047"/>
              <a:ext cx="16723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6.0</a:t>
              </a:r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27071894-E0C6-4178-9894-EB189FEEDB18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B9A8FE59-00B3-477D-A58D-170E4BEDF9BC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F714F03-079C-424B-9B71-0DC8A5734909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4" name="Picture 2" descr="Image result for red x">
              <a:extLst>
                <a:ext uri="{FF2B5EF4-FFF2-40B4-BE49-F238E27FC236}">
                  <a16:creationId xmlns:a16="http://schemas.microsoft.com/office/drawing/2014/main" id="{5C27730F-39F7-4207-B3A4-949376A8011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5" name="Picture 2" descr="Image result for megaphone clipart">
              <a:extLst>
                <a:ext uri="{FF2B5EF4-FFF2-40B4-BE49-F238E27FC236}">
                  <a16:creationId xmlns:a16="http://schemas.microsoft.com/office/drawing/2014/main" id="{854ABEE0-4BB9-4E77-A4F6-4B506DEC0C0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56" name="Picture 8" descr="Image result for speaker clipart">
              <a:extLst>
                <a:ext uri="{FF2B5EF4-FFF2-40B4-BE49-F238E27FC236}">
                  <a16:creationId xmlns:a16="http://schemas.microsoft.com/office/drawing/2014/main" id="{3C4EDF7C-1608-43F4-BE3F-BEC1951C29D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C87EB164-138C-450A-AD31-0BDE746BAE61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AF64A552-9493-45D8-8C54-CE0211F863D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F4EAAF3C-F241-4FCF-A548-66FB95A98890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B48B5E8C-327D-441F-A919-82CE7C739C99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62" name="TextBox 61">
              <a:extLst>
                <a:ext uri="{FF2B5EF4-FFF2-40B4-BE49-F238E27FC236}">
                  <a16:creationId xmlns:a16="http://schemas.microsoft.com/office/drawing/2014/main" id="{1EDB9BAD-931B-462E-9AE8-E123F5DEA8C2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CF395BA6-E44B-409D-9CCA-94C2A8E40021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55188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BF494BB9-EEB2-48B0-A41C-C324F72E4400}"/>
              </a:ext>
            </a:extLst>
          </p:cNvPr>
          <p:cNvSpPr/>
          <p:nvPr/>
        </p:nvSpPr>
        <p:spPr>
          <a:xfrm>
            <a:off x="1457325" y="2781300"/>
            <a:ext cx="3352800" cy="3810000"/>
          </a:xfrm>
          <a:custGeom>
            <a:avLst/>
            <a:gdLst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43150 w 3352800"/>
              <a:gd name="connsiteY6" fmla="*/ 1095375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05050 w 3352800"/>
              <a:gd name="connsiteY6" fmla="*/ 10096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5908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238250 w 3352800"/>
              <a:gd name="connsiteY5" fmla="*/ 5334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162050 w 3352800"/>
              <a:gd name="connsiteY5" fmla="*/ 609600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  <a:gd name="connsiteX0" fmla="*/ 0 w 3352800"/>
              <a:gd name="connsiteY0" fmla="*/ 3810000 h 3810000"/>
              <a:gd name="connsiteX1" fmla="*/ 104775 w 3352800"/>
              <a:gd name="connsiteY1" fmla="*/ 3810000 h 3810000"/>
              <a:gd name="connsiteX2" fmla="*/ 2305050 w 3352800"/>
              <a:gd name="connsiteY2" fmla="*/ 3429000 h 3810000"/>
              <a:gd name="connsiteX3" fmla="*/ 2886075 w 3352800"/>
              <a:gd name="connsiteY3" fmla="*/ 2867025 h 3810000"/>
              <a:gd name="connsiteX4" fmla="*/ 847725 w 3352800"/>
              <a:gd name="connsiteY4" fmla="*/ 1724025 h 3810000"/>
              <a:gd name="connsiteX5" fmla="*/ 1038225 w 3352800"/>
              <a:gd name="connsiteY5" fmla="*/ 790575 h 3810000"/>
              <a:gd name="connsiteX6" fmla="*/ 2381250 w 3352800"/>
              <a:gd name="connsiteY6" fmla="*/ 1162050 h 3810000"/>
              <a:gd name="connsiteX7" fmla="*/ 2705100 w 3352800"/>
              <a:gd name="connsiteY7" fmla="*/ 476250 h 3810000"/>
              <a:gd name="connsiteX8" fmla="*/ 3352800 w 3352800"/>
              <a:gd name="connsiteY8" fmla="*/ 0 h 38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352800" h="3810000">
                <a:moveTo>
                  <a:pt x="0" y="3810000"/>
                </a:moveTo>
                <a:lnTo>
                  <a:pt x="104775" y="3810000"/>
                </a:lnTo>
                <a:cubicBezTo>
                  <a:pt x="488950" y="3746500"/>
                  <a:pt x="1841500" y="3586162"/>
                  <a:pt x="2305050" y="3429000"/>
                </a:cubicBezTo>
                <a:cubicBezTo>
                  <a:pt x="2768600" y="3271838"/>
                  <a:pt x="3128962" y="3151187"/>
                  <a:pt x="2886075" y="2867025"/>
                </a:cubicBezTo>
                <a:cubicBezTo>
                  <a:pt x="2643188" y="2582863"/>
                  <a:pt x="1155700" y="2070100"/>
                  <a:pt x="847725" y="1724025"/>
                </a:cubicBezTo>
                <a:cubicBezTo>
                  <a:pt x="539750" y="1377950"/>
                  <a:pt x="782638" y="884237"/>
                  <a:pt x="1038225" y="790575"/>
                </a:cubicBezTo>
                <a:cubicBezTo>
                  <a:pt x="1293812" y="696913"/>
                  <a:pt x="2103438" y="1214438"/>
                  <a:pt x="2381250" y="1162050"/>
                </a:cubicBezTo>
                <a:cubicBezTo>
                  <a:pt x="2659063" y="1109663"/>
                  <a:pt x="2543175" y="669925"/>
                  <a:pt x="2705100" y="476250"/>
                </a:cubicBezTo>
                <a:cubicBezTo>
                  <a:pt x="2867025" y="282575"/>
                  <a:pt x="3055937" y="146843"/>
                  <a:pt x="3352800" y="0"/>
                </a:cubicBezTo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2351575-EB84-4627-AB2B-9BB43F093C5F}"/>
              </a:ext>
            </a:extLst>
          </p:cNvPr>
          <p:cNvSpPr/>
          <p:nvPr/>
        </p:nvSpPr>
        <p:spPr>
          <a:xfrm>
            <a:off x="480059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58EEBC-602E-478C-B80B-391C5DC26860}"/>
              </a:ext>
            </a:extLst>
          </p:cNvPr>
          <p:cNvSpPr/>
          <p:nvPr/>
        </p:nvSpPr>
        <p:spPr>
          <a:xfrm>
            <a:off x="601317" y="1681247"/>
            <a:ext cx="4199283" cy="5466523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D3C709-01BD-4AC8-AD80-5F59BEE88213}"/>
              </a:ext>
            </a:extLst>
          </p:cNvPr>
          <p:cNvSpPr/>
          <p:nvPr/>
        </p:nvSpPr>
        <p:spPr>
          <a:xfrm>
            <a:off x="4702447" y="2176691"/>
            <a:ext cx="377687" cy="12011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F37DA5E-1E13-4989-950A-A83A074D1A49}"/>
              </a:ext>
            </a:extLst>
          </p:cNvPr>
          <p:cNvGrpSpPr/>
          <p:nvPr/>
        </p:nvGrpSpPr>
        <p:grpSpPr>
          <a:xfrm>
            <a:off x="4053049" y="1958740"/>
            <a:ext cx="1416104" cy="1252789"/>
            <a:chOff x="4866297" y="1719035"/>
            <a:chExt cx="1416104" cy="1252789"/>
          </a:xfrm>
        </p:grpSpPr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FF53D104-F903-42D0-843D-B0EAA095361A}"/>
                </a:ext>
              </a:extLst>
            </p:cNvPr>
            <p:cNvGrpSpPr/>
            <p:nvPr/>
          </p:nvGrpSpPr>
          <p:grpSpPr>
            <a:xfrm flipH="1">
              <a:off x="5392128" y="2087238"/>
              <a:ext cx="417444" cy="884586"/>
              <a:chOff x="2822713" y="5705057"/>
              <a:chExt cx="417444" cy="884586"/>
            </a:xfrm>
          </p:grpSpPr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E72572EF-33C1-4168-8C76-4FF722182A62}"/>
                  </a:ext>
                </a:extLst>
              </p:cNvPr>
              <p:cNvSpPr/>
              <p:nvPr/>
            </p:nvSpPr>
            <p:spPr>
              <a:xfrm>
                <a:off x="2832652" y="6407424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>
                <a:extLst>
                  <a:ext uri="{FF2B5EF4-FFF2-40B4-BE49-F238E27FC236}">
                    <a16:creationId xmlns:a16="http://schemas.microsoft.com/office/drawing/2014/main" id="{007BB5D0-E670-43A4-9F47-38C85AE62618}"/>
                  </a:ext>
                </a:extLst>
              </p:cNvPr>
              <p:cNvSpPr/>
              <p:nvPr/>
            </p:nvSpPr>
            <p:spPr>
              <a:xfrm>
                <a:off x="3057936" y="6414049"/>
                <a:ext cx="175594" cy="175594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Cylinder 32">
                <a:extLst>
                  <a:ext uri="{FF2B5EF4-FFF2-40B4-BE49-F238E27FC236}">
                    <a16:creationId xmlns:a16="http://schemas.microsoft.com/office/drawing/2014/main" id="{4230B5F0-8915-4601-883B-C63C8F927BC7}"/>
                  </a:ext>
                </a:extLst>
              </p:cNvPr>
              <p:cNvSpPr/>
              <p:nvPr/>
            </p:nvSpPr>
            <p:spPr>
              <a:xfrm>
                <a:off x="2822713" y="5983352"/>
                <a:ext cx="417444" cy="506896"/>
              </a:xfrm>
              <a:prstGeom prst="can">
                <a:avLst/>
              </a:prstGeom>
              <a:solidFill>
                <a:schemeClr val="bg1"/>
              </a:solidFill>
              <a:ln w="5715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DBBE07A1-6281-4014-B584-CF38F44F127C}"/>
                  </a:ext>
                </a:extLst>
              </p:cNvPr>
              <p:cNvSpPr/>
              <p:nvPr/>
            </p:nvSpPr>
            <p:spPr>
              <a:xfrm>
                <a:off x="2832652" y="5705057"/>
                <a:ext cx="397566" cy="397566"/>
              </a:xfrm>
              <a:prstGeom prst="ellipse">
                <a:avLst/>
              </a:prstGeom>
              <a:solidFill>
                <a:schemeClr val="bg1"/>
              </a:solidFill>
              <a:ln w="57150">
                <a:solidFill>
                  <a:schemeClr val="tx1">
                    <a:alpha val="36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37" name="Group 36">
                <a:extLst>
                  <a:ext uri="{FF2B5EF4-FFF2-40B4-BE49-F238E27FC236}">
                    <a16:creationId xmlns:a16="http://schemas.microsoft.com/office/drawing/2014/main" id="{96945EE8-5F12-4A0D-BD8C-562D3673DB36}"/>
                  </a:ext>
                </a:extLst>
              </p:cNvPr>
              <p:cNvGrpSpPr/>
              <p:nvPr/>
            </p:nvGrpSpPr>
            <p:grpSpPr>
              <a:xfrm>
                <a:off x="2873222" y="5832527"/>
                <a:ext cx="99120" cy="99120"/>
                <a:chOff x="4980904" y="1894840"/>
                <a:chExt cx="126114" cy="126114"/>
              </a:xfrm>
            </p:grpSpPr>
            <p:sp>
              <p:nvSpPr>
                <p:cNvPr id="38" name="Oval 37">
                  <a:extLst>
                    <a:ext uri="{FF2B5EF4-FFF2-40B4-BE49-F238E27FC236}">
                      <a16:creationId xmlns:a16="http://schemas.microsoft.com/office/drawing/2014/main" id="{06F20ABB-7122-4185-8287-710CD7149606}"/>
                    </a:ext>
                  </a:extLst>
                </p:cNvPr>
                <p:cNvSpPr/>
                <p:nvPr/>
              </p:nvSpPr>
              <p:spPr>
                <a:xfrm>
                  <a:off x="4980904" y="1894840"/>
                  <a:ext cx="126114" cy="126114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chemeClr val="tx1">
                      <a:alpha val="3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" name="Oval 47">
                  <a:extLst>
                    <a:ext uri="{FF2B5EF4-FFF2-40B4-BE49-F238E27FC236}">
                      <a16:creationId xmlns:a16="http://schemas.microsoft.com/office/drawing/2014/main" id="{2F00A6BB-C36A-4B43-8D44-1DBA27EE0121}"/>
                    </a:ext>
                  </a:extLst>
                </p:cNvPr>
                <p:cNvSpPr/>
                <p:nvPr/>
              </p:nvSpPr>
              <p:spPr>
                <a:xfrm>
                  <a:off x="4984400" y="1926951"/>
                  <a:ext cx="90691" cy="90691"/>
                </a:xfrm>
                <a:prstGeom prst="ellipse">
                  <a:avLst/>
                </a:prstGeom>
                <a:solidFill>
                  <a:schemeClr val="tx1"/>
                </a:solidFill>
                <a:ln w="12700">
                  <a:solidFill>
                    <a:schemeClr val="tx1">
                      <a:alpha val="36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sp>
          <p:nvSpPr>
            <p:cNvPr id="28" name="Arc 27">
              <a:extLst>
                <a:ext uri="{FF2B5EF4-FFF2-40B4-BE49-F238E27FC236}">
                  <a16:creationId xmlns:a16="http://schemas.microsoft.com/office/drawing/2014/main" id="{9A8038C1-47C6-4563-9D8A-3E5D5432F2EB}"/>
                </a:ext>
              </a:extLst>
            </p:cNvPr>
            <p:cNvSpPr/>
            <p:nvPr/>
          </p:nvSpPr>
          <p:spPr>
            <a:xfrm>
              <a:off x="4866297" y="1719035"/>
              <a:ext cx="1416104" cy="557800"/>
            </a:xfrm>
            <a:prstGeom prst="arc">
              <a:avLst>
                <a:gd name="adj1" fmla="val 2626166"/>
                <a:gd name="adj2" fmla="val 7570526"/>
              </a:avLst>
            </a:prstGeom>
            <a:ln w="76200">
              <a:solidFill>
                <a:schemeClr val="tx1">
                  <a:alpha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0" name="Rectangle 59">
            <a:extLst>
              <a:ext uri="{FF2B5EF4-FFF2-40B4-BE49-F238E27FC236}">
                <a16:creationId xmlns:a16="http://schemas.microsoft.com/office/drawing/2014/main" id="{02CC984F-7947-4F14-8BA0-D8578D3471A1}"/>
              </a:ext>
            </a:extLst>
          </p:cNvPr>
          <p:cNvSpPr/>
          <p:nvPr/>
        </p:nvSpPr>
        <p:spPr>
          <a:xfrm rot="10800000">
            <a:off x="4837170" y="4087441"/>
            <a:ext cx="83839" cy="101546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2C7522BE-07EB-4BCB-95A6-3CE65F1D60D9}"/>
              </a:ext>
            </a:extLst>
          </p:cNvPr>
          <p:cNvGrpSpPr/>
          <p:nvPr/>
        </p:nvGrpSpPr>
        <p:grpSpPr>
          <a:xfrm flipH="1">
            <a:off x="811411" y="6063282"/>
            <a:ext cx="417444" cy="884586"/>
            <a:chOff x="2822713" y="5705057"/>
            <a:chExt cx="417444" cy="884586"/>
          </a:xfrm>
        </p:grpSpPr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BE1A4EFC-E8B5-4210-B058-C47C51581F9F}"/>
                </a:ext>
              </a:extLst>
            </p:cNvPr>
            <p:cNvSpPr/>
            <p:nvPr/>
          </p:nvSpPr>
          <p:spPr>
            <a:xfrm>
              <a:off x="2832652" y="6407424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Oval 70">
              <a:extLst>
                <a:ext uri="{FF2B5EF4-FFF2-40B4-BE49-F238E27FC236}">
                  <a16:creationId xmlns:a16="http://schemas.microsoft.com/office/drawing/2014/main" id="{367C14F8-613B-4659-B8BD-4FE0EC2BB450}"/>
                </a:ext>
              </a:extLst>
            </p:cNvPr>
            <p:cNvSpPr/>
            <p:nvPr/>
          </p:nvSpPr>
          <p:spPr>
            <a:xfrm>
              <a:off x="3057936" y="6414049"/>
              <a:ext cx="175594" cy="175594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Cylinder 71">
              <a:extLst>
                <a:ext uri="{FF2B5EF4-FFF2-40B4-BE49-F238E27FC236}">
                  <a16:creationId xmlns:a16="http://schemas.microsoft.com/office/drawing/2014/main" id="{83A6F455-3872-435D-B827-C30BFD8B0C08}"/>
                </a:ext>
              </a:extLst>
            </p:cNvPr>
            <p:cNvSpPr/>
            <p:nvPr/>
          </p:nvSpPr>
          <p:spPr>
            <a:xfrm>
              <a:off x="2822713" y="5983352"/>
              <a:ext cx="417444" cy="506896"/>
            </a:xfrm>
            <a:prstGeom prst="can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3EE24339-052F-41C2-A3FE-D1C76C221883}"/>
                </a:ext>
              </a:extLst>
            </p:cNvPr>
            <p:cNvSpPr/>
            <p:nvPr/>
          </p:nvSpPr>
          <p:spPr>
            <a:xfrm>
              <a:off x="2832652" y="5705057"/>
              <a:ext cx="397566" cy="397566"/>
            </a:xfrm>
            <a:prstGeom prst="ellipse">
              <a:avLst/>
            </a:prstGeom>
            <a:solidFill>
              <a:schemeClr val="bg1"/>
            </a:solidFill>
            <a:ln w="571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A7D1C17D-604B-4A95-93C8-1A68FDAB0453}"/>
                </a:ext>
              </a:extLst>
            </p:cNvPr>
            <p:cNvGrpSpPr/>
            <p:nvPr/>
          </p:nvGrpSpPr>
          <p:grpSpPr>
            <a:xfrm>
              <a:off x="2873222" y="5832527"/>
              <a:ext cx="99120" cy="99120"/>
              <a:chOff x="4980904" y="1894840"/>
              <a:chExt cx="126114" cy="126114"/>
            </a:xfrm>
          </p:grpSpPr>
          <p:sp>
            <p:nvSpPr>
              <p:cNvPr id="75" name="Oval 74">
                <a:extLst>
                  <a:ext uri="{FF2B5EF4-FFF2-40B4-BE49-F238E27FC236}">
                    <a16:creationId xmlns:a16="http://schemas.microsoft.com/office/drawing/2014/main" id="{393307E3-D4C4-4C9F-AF59-3D717D26DEC4}"/>
                  </a:ext>
                </a:extLst>
              </p:cNvPr>
              <p:cNvSpPr/>
              <p:nvPr/>
            </p:nvSpPr>
            <p:spPr>
              <a:xfrm>
                <a:off x="4980904" y="1894840"/>
                <a:ext cx="126114" cy="12611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6" name="Oval 75">
                <a:extLst>
                  <a:ext uri="{FF2B5EF4-FFF2-40B4-BE49-F238E27FC236}">
                    <a16:creationId xmlns:a16="http://schemas.microsoft.com/office/drawing/2014/main" id="{AF873CD9-20E1-4D28-9392-2D15C35C4789}"/>
                  </a:ext>
                </a:extLst>
              </p:cNvPr>
              <p:cNvSpPr/>
              <p:nvPr/>
            </p:nvSpPr>
            <p:spPr>
              <a:xfrm>
                <a:off x="4987430" y="1923922"/>
                <a:ext cx="81440" cy="81440"/>
              </a:xfrm>
              <a:prstGeom prst="ellipse">
                <a:avLst/>
              </a:prstGeom>
              <a:solidFill>
                <a:schemeClr val="tx1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639E3B24-9EFD-44AA-AECD-1449F8CCB1BA}"/>
              </a:ext>
            </a:extLst>
          </p:cNvPr>
          <p:cNvGrpSpPr/>
          <p:nvPr/>
        </p:nvGrpSpPr>
        <p:grpSpPr>
          <a:xfrm flipH="1">
            <a:off x="4761251" y="2139602"/>
            <a:ext cx="4238629" cy="3223748"/>
            <a:chOff x="588889" y="3463877"/>
            <a:chExt cx="4238629" cy="3223748"/>
          </a:xfrm>
        </p:grpSpPr>
        <p:cxnSp>
          <p:nvCxnSpPr>
            <p:cNvPr id="53" name="Straight Connector 52">
              <a:extLst>
                <a:ext uri="{FF2B5EF4-FFF2-40B4-BE49-F238E27FC236}">
                  <a16:creationId xmlns:a16="http://schemas.microsoft.com/office/drawing/2014/main" id="{0DA0FA17-148C-4C6F-8B49-D7CE02D21F3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6425" y="5136528"/>
              <a:ext cx="2901526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Connector 53">
              <a:extLst>
                <a:ext uri="{FF2B5EF4-FFF2-40B4-BE49-F238E27FC236}">
                  <a16:creationId xmlns:a16="http://schemas.microsoft.com/office/drawing/2014/main" id="{17415F0F-64DB-4BB7-94B6-09DF892E373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88889" y="5607371"/>
              <a:ext cx="1135788" cy="1080254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>
              <a:extLst>
                <a:ext uri="{FF2B5EF4-FFF2-40B4-BE49-F238E27FC236}">
                  <a16:creationId xmlns:a16="http://schemas.microsoft.com/office/drawing/2014/main" id="{A33E92A8-2836-4AAB-BB01-908591DC32C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609734" y="3463877"/>
              <a:ext cx="1106578" cy="1214226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Connector 55">
              <a:extLst>
                <a:ext uri="{FF2B5EF4-FFF2-40B4-BE49-F238E27FC236}">
                  <a16:creationId xmlns:a16="http://schemas.microsoft.com/office/drawing/2014/main" id="{C0AFB573-329E-4770-BF55-F9BAE8CF98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96100" y="3473403"/>
              <a:ext cx="3099265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Connector 56">
              <a:extLst>
                <a:ext uri="{FF2B5EF4-FFF2-40B4-BE49-F238E27FC236}">
                  <a16:creationId xmlns:a16="http://schemas.microsoft.com/office/drawing/2014/main" id="{BBE6A9FA-D74A-450A-B6AC-CD9978AF1BD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696100" y="6678098"/>
              <a:ext cx="3131418" cy="0"/>
            </a:xfrm>
            <a:prstGeom prst="line">
              <a:avLst/>
            </a:prstGeom>
            <a:ln w="571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6C615967-93F6-4F78-B944-B304C864DD0B}"/>
              </a:ext>
            </a:extLst>
          </p:cNvPr>
          <p:cNvGrpSpPr/>
          <p:nvPr/>
        </p:nvGrpSpPr>
        <p:grpSpPr>
          <a:xfrm>
            <a:off x="507243" y="227645"/>
            <a:ext cx="8638200" cy="1220596"/>
            <a:chOff x="507243" y="227645"/>
            <a:chExt cx="8638200" cy="1220596"/>
          </a:xfrm>
        </p:grpSpPr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AAFBE7A4-CAF9-49F3-A67A-821FFCC48A1D}"/>
                </a:ext>
              </a:extLst>
            </p:cNvPr>
            <p:cNvSpPr txBox="1"/>
            <p:nvPr/>
          </p:nvSpPr>
          <p:spPr>
            <a:xfrm>
              <a:off x="507243" y="227645"/>
              <a:ext cx="213090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4000" b="1" dirty="0">
                  <a:latin typeface="Arial" panose="020B0604020202020204" pitchFamily="34" charset="0"/>
                  <a:cs typeface="Arial" panose="020B0604020202020204" pitchFamily="34" charset="0"/>
                </a:rPr>
                <a:t>Room A</a:t>
              </a:r>
            </a:p>
          </p:txBody>
        </p:sp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E6026274-B4AE-4922-AE1C-05A71540856A}"/>
                </a:ext>
              </a:extLst>
            </p:cNvPr>
            <p:cNvSpPr txBox="1"/>
            <p:nvPr/>
          </p:nvSpPr>
          <p:spPr>
            <a:xfrm>
              <a:off x="2812856" y="257789"/>
              <a:ext cx="10374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b="1" u="sng" dirty="0">
                  <a:latin typeface="Arial" panose="020B0604020202020204" pitchFamily="34" charset="0"/>
                  <a:cs typeface="Arial" panose="020B0604020202020204" pitchFamily="34" charset="0"/>
                </a:rPr>
                <a:t>LEGEND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1EB17F8F-864F-4BDD-AD7B-D9C749EC1802}"/>
                </a:ext>
              </a:extLst>
            </p:cNvPr>
            <p:cNvSpPr txBox="1"/>
            <p:nvPr/>
          </p:nvSpPr>
          <p:spPr>
            <a:xfrm>
              <a:off x="507243" y="1018047"/>
              <a:ext cx="180055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>
                  <a:latin typeface="Arial" panose="020B0604020202020204" pitchFamily="34" charset="0"/>
                  <a:cs typeface="Arial" panose="020B0604020202020204" pitchFamily="34" charset="0"/>
                </a:rPr>
                <a:t>REWARD: 10.0</a:t>
              </a:r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AEE500C9-31CD-425A-AF61-1E82BAEF5A47}"/>
                </a:ext>
              </a:extLst>
            </p:cNvPr>
            <p:cNvSpPr/>
            <p:nvPr/>
          </p:nvSpPr>
          <p:spPr>
            <a:xfrm>
              <a:off x="4169625" y="453537"/>
              <a:ext cx="565990" cy="525952"/>
            </a:xfrm>
            <a:prstGeom prst="ellipse">
              <a:avLst/>
            </a:prstGeom>
            <a:noFill/>
            <a:ln w="38100"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92257D57-8B3E-4171-B0B7-E6B6CB8D6C61}"/>
                </a:ext>
              </a:extLst>
            </p:cNvPr>
            <p:cNvSpPr/>
            <p:nvPr/>
          </p:nvSpPr>
          <p:spPr>
            <a:xfrm rot="5400000">
              <a:off x="3304490" y="341184"/>
              <a:ext cx="45719" cy="857216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1" name="Straight Connector 80">
              <a:extLst>
                <a:ext uri="{FF2B5EF4-FFF2-40B4-BE49-F238E27FC236}">
                  <a16:creationId xmlns:a16="http://schemas.microsoft.com/office/drawing/2014/main" id="{2C3DB25B-2FDC-4276-8B05-909AF422DAE1}"/>
                </a:ext>
              </a:extLst>
            </p:cNvPr>
            <p:cNvCxnSpPr>
              <a:cxnSpLocks/>
            </p:cNvCxnSpPr>
            <p:nvPr/>
          </p:nvCxnSpPr>
          <p:spPr>
            <a:xfrm>
              <a:off x="5228509" y="735669"/>
              <a:ext cx="827256" cy="0"/>
            </a:xfrm>
            <a:prstGeom prst="line">
              <a:avLst/>
            </a:prstGeom>
            <a:ln w="76200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2" name="Picture 2" descr="Image result for red x">
              <a:extLst>
                <a:ext uri="{FF2B5EF4-FFF2-40B4-BE49-F238E27FC236}">
                  <a16:creationId xmlns:a16="http://schemas.microsoft.com/office/drawing/2014/main" id="{F8EE0F14-97B6-40DC-8F5D-CED6AD0E21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569912" y="512100"/>
              <a:ext cx="381725" cy="430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3" name="Picture 2" descr="Image result for megaphone clipart">
              <a:extLst>
                <a:ext uri="{FF2B5EF4-FFF2-40B4-BE49-F238E27FC236}">
                  <a16:creationId xmlns:a16="http://schemas.microsoft.com/office/drawing/2014/main" id="{DDC57F66-FA29-4E1E-AEBB-104925370B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017673" flipH="1">
              <a:off x="7300481" y="354438"/>
              <a:ext cx="842169" cy="64431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84" name="Picture 8" descr="Image result for speaker clipart">
              <a:extLst>
                <a:ext uri="{FF2B5EF4-FFF2-40B4-BE49-F238E27FC236}">
                  <a16:creationId xmlns:a16="http://schemas.microsoft.com/office/drawing/2014/main" id="{9BC50EC8-E879-4A37-98B9-F91152CBBE7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10800000">
              <a:off x="8347775" y="342749"/>
              <a:ext cx="707886" cy="7078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2E99DA18-0308-4A53-B82E-A91497D29D9F}"/>
                </a:ext>
              </a:extLst>
            </p:cNvPr>
            <p:cNvSpPr txBox="1"/>
            <p:nvPr/>
          </p:nvSpPr>
          <p:spPr>
            <a:xfrm>
              <a:off x="2742694" y="1031818"/>
              <a:ext cx="115768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Destination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91EFF026-244B-411C-9637-B229B59B2F44}"/>
                </a:ext>
              </a:extLst>
            </p:cNvPr>
            <p:cNvSpPr txBox="1"/>
            <p:nvPr/>
          </p:nvSpPr>
          <p:spPr>
            <a:xfrm>
              <a:off x="4080475" y="1031818"/>
              <a:ext cx="71795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Target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B8822A8D-54CF-4524-93EA-96C5032F3825}"/>
                </a:ext>
              </a:extLst>
            </p:cNvPr>
            <p:cNvSpPr txBox="1"/>
            <p:nvPr/>
          </p:nvSpPr>
          <p:spPr>
            <a:xfrm>
              <a:off x="4975923" y="921858"/>
              <a:ext cx="129715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Red path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(must follow)</a:t>
              </a:r>
            </a:p>
          </p:txBody>
        </p:sp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C09B2340-2620-4B5E-95E6-28C51EDC4EAD}"/>
                </a:ext>
              </a:extLst>
            </p:cNvPr>
            <p:cNvSpPr txBox="1"/>
            <p:nvPr/>
          </p:nvSpPr>
          <p:spPr>
            <a:xfrm>
              <a:off x="6276942" y="1033305"/>
              <a:ext cx="101021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Dead End</a:t>
              </a:r>
            </a:p>
          </p:txBody>
        </p:sp>
        <p:sp>
          <p:nvSpPr>
            <p:cNvPr id="89" name="TextBox 88">
              <a:extLst>
                <a:ext uri="{FF2B5EF4-FFF2-40B4-BE49-F238E27FC236}">
                  <a16:creationId xmlns:a16="http://schemas.microsoft.com/office/drawing/2014/main" id="{9F65C96E-B833-4DF7-A4DA-2A1094B05B46}"/>
                </a:ext>
              </a:extLst>
            </p:cNvPr>
            <p:cNvSpPr txBox="1"/>
            <p:nvPr/>
          </p:nvSpPr>
          <p:spPr>
            <a:xfrm>
              <a:off x="7263423" y="925021"/>
              <a:ext cx="10310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Voice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command</a:t>
              </a:r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9820BE9B-B689-48C3-8C3B-84ADDB4229EE}"/>
                </a:ext>
              </a:extLst>
            </p:cNvPr>
            <p:cNvSpPr txBox="1"/>
            <p:nvPr/>
          </p:nvSpPr>
          <p:spPr>
            <a:xfrm>
              <a:off x="8374077" y="919973"/>
              <a:ext cx="77136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Audio</a:t>
              </a:r>
            </a:p>
            <a:p>
              <a:pPr algn="ctr"/>
              <a:r>
                <a:rPr lang="en-US" sz="1400" b="1" dirty="0">
                  <a:latin typeface="Arial" panose="020B0604020202020204" pitchFamily="34" charset="0"/>
                  <a:cs typeface="Arial" panose="020B0604020202020204" pitchFamily="34" charset="0"/>
                </a:rPr>
                <a:t>source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6152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797</TotalTime>
  <Words>422</Words>
  <Application>Microsoft Office PowerPoint</Application>
  <PresentationFormat>Custom</PresentationFormat>
  <Paragraphs>248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Tang</dc:creator>
  <cp:lastModifiedBy>Matthew Tang</cp:lastModifiedBy>
  <cp:revision>94</cp:revision>
  <dcterms:created xsi:type="dcterms:W3CDTF">2019-07-19T18:09:18Z</dcterms:created>
  <dcterms:modified xsi:type="dcterms:W3CDTF">2019-07-31T03:26:41Z</dcterms:modified>
</cp:coreProperties>
</file>

<file path=docProps/thumbnail.jpeg>
</file>